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  <p:sldMasterId id="2147483972" r:id="rId28"/>
    <p:sldMasterId id="2147483984" r:id="rId29"/>
    <p:sldMasterId id="2147483996" r:id="rId30"/>
  </p:sldMasterIdLst>
  <p:notesMasterIdLst>
    <p:notesMasterId r:id="rId72"/>
  </p:notesMasterIdLst>
  <p:sldIdLst>
    <p:sldId id="257" r:id="rId31"/>
    <p:sldId id="256" r:id="rId32"/>
    <p:sldId id="290" r:id="rId33"/>
    <p:sldId id="258" r:id="rId34"/>
    <p:sldId id="292" r:id="rId35"/>
    <p:sldId id="259" r:id="rId36"/>
    <p:sldId id="260" r:id="rId37"/>
    <p:sldId id="261" r:id="rId38"/>
    <p:sldId id="291" r:id="rId39"/>
    <p:sldId id="262" r:id="rId40"/>
    <p:sldId id="293" r:id="rId41"/>
    <p:sldId id="294" r:id="rId42"/>
    <p:sldId id="264" r:id="rId43"/>
    <p:sldId id="263" r:id="rId44"/>
    <p:sldId id="267" r:id="rId45"/>
    <p:sldId id="265" r:id="rId46"/>
    <p:sldId id="266" r:id="rId47"/>
    <p:sldId id="268" r:id="rId48"/>
    <p:sldId id="295" r:id="rId49"/>
    <p:sldId id="269" r:id="rId50"/>
    <p:sldId id="270" r:id="rId51"/>
    <p:sldId id="271" r:id="rId52"/>
    <p:sldId id="272" r:id="rId53"/>
    <p:sldId id="273" r:id="rId54"/>
    <p:sldId id="296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2" autoAdjust="0"/>
  </p:normalViewPr>
  <p:slideViewPr>
    <p:cSldViewPr>
      <p:cViewPr varScale="1">
        <p:scale>
          <a:sx n="66" d="100"/>
          <a:sy n="66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slide" Target="slides/slide36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slide" Target="slides/slide40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9.xml"/><Relationship Id="rId34" Type="http://schemas.openxmlformats.org/officeDocument/2006/relationships/slide" Target="slides/slide4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79802-F5EC-4A90-A825-87CA27B5BB04}" type="doc">
      <dgm:prSet loTypeId="urn:microsoft.com/office/officeart/2005/8/layout/process1" loCatId="process" qsTypeId="urn:microsoft.com/office/officeart/2005/8/quickstyle/simple1" qsCatId="simple" csTypeId="urn:microsoft.com/office/officeart/2005/8/colors/accent5_5" csCatId="accent5" phldr="1"/>
      <dgm:spPr/>
    </dgm:pt>
    <dgm:pt modelId="{3621630F-BCEB-476B-AEC7-D5F3318D133C}">
      <dgm:prSet phldrT="[Metin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GİRDİ</a:t>
          </a:r>
          <a:endParaRPr lang="tr-TR" dirty="0">
            <a:solidFill>
              <a:schemeClr val="tx1"/>
            </a:solidFill>
          </a:endParaRPr>
        </a:p>
      </dgm:t>
    </dgm:pt>
    <dgm:pt modelId="{E34D43D5-39CF-4765-A243-D17E076D991B}" type="parTrans" cxnId="{0E52913B-BBF7-4F4C-A823-6542E5846E84}">
      <dgm:prSet/>
      <dgm:spPr/>
      <dgm:t>
        <a:bodyPr/>
        <a:lstStyle/>
        <a:p>
          <a:endParaRPr lang="tr-TR"/>
        </a:p>
      </dgm:t>
    </dgm:pt>
    <dgm:pt modelId="{04B5FCD6-C567-4D07-B9EF-E973643FFF52}" type="sibTrans" cxnId="{0E52913B-BBF7-4F4C-A823-6542E5846E84}">
      <dgm:prSet/>
      <dgm:spPr/>
      <dgm:t>
        <a:bodyPr/>
        <a:lstStyle/>
        <a:p>
          <a:endParaRPr lang="tr-TR"/>
        </a:p>
      </dgm:t>
    </dgm:pt>
    <dgm:pt modelId="{9481539A-2222-4E70-9C18-A3072F026EED}">
      <dgm:prSet phldrT="[Metin]"/>
      <dgm:spPr>
        <a:solidFill>
          <a:schemeClr val="tx2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SÜREÇ</a:t>
          </a:r>
        </a:p>
        <a:p>
          <a:r>
            <a:rPr lang="tr-TR" dirty="0" smtClean="0">
              <a:solidFill>
                <a:schemeClr val="tx1"/>
              </a:solidFill>
            </a:rPr>
            <a:t>(İşlem)</a:t>
          </a:r>
          <a:endParaRPr lang="tr-TR" dirty="0">
            <a:solidFill>
              <a:schemeClr val="tx1"/>
            </a:solidFill>
          </a:endParaRPr>
        </a:p>
      </dgm:t>
    </dgm:pt>
    <dgm:pt modelId="{DCBE83EF-DF03-4FE3-8D72-F0E008C769A0}" type="parTrans" cxnId="{3D676EB2-71B5-4175-8F8C-AFA1527869CD}">
      <dgm:prSet/>
      <dgm:spPr/>
      <dgm:t>
        <a:bodyPr/>
        <a:lstStyle/>
        <a:p>
          <a:endParaRPr lang="tr-TR"/>
        </a:p>
      </dgm:t>
    </dgm:pt>
    <dgm:pt modelId="{31F8CF1D-527E-4F83-9330-FD2AA7C37969}" type="sibTrans" cxnId="{3D676EB2-71B5-4175-8F8C-AFA1527869CD}">
      <dgm:prSet/>
      <dgm:spPr/>
      <dgm:t>
        <a:bodyPr/>
        <a:lstStyle/>
        <a:p>
          <a:endParaRPr lang="tr-TR"/>
        </a:p>
      </dgm:t>
    </dgm:pt>
    <dgm:pt modelId="{0F66114D-3A90-4045-817D-662BC2B7F7EC}">
      <dgm:prSet phldrT="[Metin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ÇIKTI</a:t>
          </a:r>
          <a:endParaRPr lang="tr-TR" dirty="0">
            <a:solidFill>
              <a:schemeClr val="tx1"/>
            </a:solidFill>
          </a:endParaRPr>
        </a:p>
      </dgm:t>
    </dgm:pt>
    <dgm:pt modelId="{E5040045-209A-408F-A31A-D6F7D136C422}" type="parTrans" cxnId="{5F461451-732F-48A2-AAED-A81B28E2A025}">
      <dgm:prSet/>
      <dgm:spPr/>
      <dgm:t>
        <a:bodyPr/>
        <a:lstStyle/>
        <a:p>
          <a:endParaRPr lang="tr-TR"/>
        </a:p>
      </dgm:t>
    </dgm:pt>
    <dgm:pt modelId="{540902A3-E591-4B3E-B372-F6CC850FC8D6}" type="sibTrans" cxnId="{5F461451-732F-48A2-AAED-A81B28E2A025}">
      <dgm:prSet/>
      <dgm:spPr/>
      <dgm:t>
        <a:bodyPr/>
        <a:lstStyle/>
        <a:p>
          <a:endParaRPr lang="tr-TR"/>
        </a:p>
      </dgm:t>
    </dgm:pt>
    <dgm:pt modelId="{A2914EC9-CA6D-45AA-BA96-AA3F0C248A43}" type="pres">
      <dgm:prSet presAssocID="{2EF79802-F5EC-4A90-A825-87CA27B5BB04}" presName="Name0" presStyleCnt="0">
        <dgm:presLayoutVars>
          <dgm:dir/>
          <dgm:resizeHandles val="exact"/>
        </dgm:presLayoutVars>
      </dgm:prSet>
      <dgm:spPr/>
    </dgm:pt>
    <dgm:pt modelId="{63A41228-0705-4CAD-A34F-71DE5196E1C2}" type="pres">
      <dgm:prSet presAssocID="{3621630F-BCEB-476B-AEC7-D5F3318D133C}" presName="node" presStyleLbl="node1" presStyleIdx="0" presStyleCnt="3" custLinFactY="-37708" custLinFactNeighborX="8609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A01D40-A41C-4A1D-94B6-FCBA0D993FCF}" type="pres">
      <dgm:prSet presAssocID="{04B5FCD6-C567-4D07-B9EF-E973643FFF52}" presName="sibTrans" presStyleLbl="sibTrans2D1" presStyleIdx="0" presStyleCnt="2"/>
      <dgm:spPr/>
      <dgm:t>
        <a:bodyPr/>
        <a:lstStyle/>
        <a:p>
          <a:endParaRPr lang="tr-TR"/>
        </a:p>
      </dgm:t>
    </dgm:pt>
    <dgm:pt modelId="{ED20EE60-35F7-4F1A-9703-4DB81B5EC144}" type="pres">
      <dgm:prSet presAssocID="{04B5FCD6-C567-4D07-B9EF-E973643FFF52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97BF0758-535B-4176-8002-A20980AE3630}" type="pres">
      <dgm:prSet presAssocID="{9481539A-2222-4E70-9C18-A3072F026EED}" presName="node" presStyleLbl="node1" presStyleIdx="1" presStyleCnt="3" custLinFactY="-46353" custLinFactNeighborX="-10462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E8BC78-AD17-4C8D-A8B4-A963BA8245A3}" type="pres">
      <dgm:prSet presAssocID="{31F8CF1D-527E-4F83-9330-FD2AA7C37969}" presName="sibTrans" presStyleLbl="sibTrans2D1" presStyleIdx="1" presStyleCnt="2"/>
      <dgm:spPr/>
      <dgm:t>
        <a:bodyPr/>
        <a:lstStyle/>
        <a:p>
          <a:endParaRPr lang="tr-TR"/>
        </a:p>
      </dgm:t>
    </dgm:pt>
    <dgm:pt modelId="{7672F6AC-A85E-45BE-BE2B-6CA3441F74D9}" type="pres">
      <dgm:prSet presAssocID="{31F8CF1D-527E-4F83-9330-FD2AA7C37969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5E86F585-E387-457E-A297-164798D3EFFD}" type="pres">
      <dgm:prSet presAssocID="{0F66114D-3A90-4045-817D-662BC2B7F7EC}" presName="node" presStyleLbl="node1" presStyleIdx="2" presStyleCnt="3" custScaleX="91190" custScaleY="97749" custLinFactY="-40137" custLinFactNeighborX="-8258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029718-526C-446B-ACA6-A2A98995CAEC}" type="presOf" srcId="{04B5FCD6-C567-4D07-B9EF-E973643FFF52}" destId="{ED20EE60-35F7-4F1A-9703-4DB81B5EC144}" srcOrd="1" destOrd="0" presId="urn:microsoft.com/office/officeart/2005/8/layout/process1"/>
    <dgm:cxn modelId="{3D676EB2-71B5-4175-8F8C-AFA1527869CD}" srcId="{2EF79802-F5EC-4A90-A825-87CA27B5BB04}" destId="{9481539A-2222-4E70-9C18-A3072F026EED}" srcOrd="1" destOrd="0" parTransId="{DCBE83EF-DF03-4FE3-8D72-F0E008C769A0}" sibTransId="{31F8CF1D-527E-4F83-9330-FD2AA7C37969}"/>
    <dgm:cxn modelId="{C49A2385-3092-4B7F-ABF1-030944F0CFAB}" type="presOf" srcId="{9481539A-2222-4E70-9C18-A3072F026EED}" destId="{97BF0758-535B-4176-8002-A20980AE3630}" srcOrd="0" destOrd="0" presId="urn:microsoft.com/office/officeart/2005/8/layout/process1"/>
    <dgm:cxn modelId="{88D61CAE-3A8C-45F4-BA8B-3098BE4DACD3}" type="presOf" srcId="{31F8CF1D-527E-4F83-9330-FD2AA7C37969}" destId="{7672F6AC-A85E-45BE-BE2B-6CA3441F74D9}" srcOrd="1" destOrd="0" presId="urn:microsoft.com/office/officeart/2005/8/layout/process1"/>
    <dgm:cxn modelId="{64D04478-0845-408E-AA44-CED8F893E0F6}" type="presOf" srcId="{2EF79802-F5EC-4A90-A825-87CA27B5BB04}" destId="{A2914EC9-CA6D-45AA-BA96-AA3F0C248A43}" srcOrd="0" destOrd="0" presId="urn:microsoft.com/office/officeart/2005/8/layout/process1"/>
    <dgm:cxn modelId="{36FAEE36-EE56-4F11-8C7A-A9B2BDD53411}" type="presOf" srcId="{31F8CF1D-527E-4F83-9330-FD2AA7C37969}" destId="{41E8BC78-AD17-4C8D-A8B4-A963BA8245A3}" srcOrd="0" destOrd="0" presId="urn:microsoft.com/office/officeart/2005/8/layout/process1"/>
    <dgm:cxn modelId="{54955EF5-5B86-4769-AB56-CFBCA3154E31}" type="presOf" srcId="{04B5FCD6-C567-4D07-B9EF-E973643FFF52}" destId="{7AA01D40-A41C-4A1D-94B6-FCBA0D993FCF}" srcOrd="0" destOrd="0" presId="urn:microsoft.com/office/officeart/2005/8/layout/process1"/>
    <dgm:cxn modelId="{072FEB41-C3EE-4FD8-8C2D-0A2BFFC56F93}" type="presOf" srcId="{0F66114D-3A90-4045-817D-662BC2B7F7EC}" destId="{5E86F585-E387-457E-A297-164798D3EFFD}" srcOrd="0" destOrd="0" presId="urn:microsoft.com/office/officeart/2005/8/layout/process1"/>
    <dgm:cxn modelId="{0E52913B-BBF7-4F4C-A823-6542E5846E84}" srcId="{2EF79802-F5EC-4A90-A825-87CA27B5BB04}" destId="{3621630F-BCEB-476B-AEC7-D5F3318D133C}" srcOrd="0" destOrd="0" parTransId="{E34D43D5-39CF-4765-A243-D17E076D991B}" sibTransId="{04B5FCD6-C567-4D07-B9EF-E973643FFF52}"/>
    <dgm:cxn modelId="{102E1565-E9A2-4F3B-BB71-03BE763FAA7C}" type="presOf" srcId="{3621630F-BCEB-476B-AEC7-D5F3318D133C}" destId="{63A41228-0705-4CAD-A34F-71DE5196E1C2}" srcOrd="0" destOrd="0" presId="urn:microsoft.com/office/officeart/2005/8/layout/process1"/>
    <dgm:cxn modelId="{5F461451-732F-48A2-AAED-A81B28E2A025}" srcId="{2EF79802-F5EC-4A90-A825-87CA27B5BB04}" destId="{0F66114D-3A90-4045-817D-662BC2B7F7EC}" srcOrd="2" destOrd="0" parTransId="{E5040045-209A-408F-A31A-D6F7D136C422}" sibTransId="{540902A3-E591-4B3E-B372-F6CC850FC8D6}"/>
    <dgm:cxn modelId="{9D9EB6C8-0622-4BB8-BED5-98595FD90011}" type="presParOf" srcId="{A2914EC9-CA6D-45AA-BA96-AA3F0C248A43}" destId="{63A41228-0705-4CAD-A34F-71DE5196E1C2}" srcOrd="0" destOrd="0" presId="urn:microsoft.com/office/officeart/2005/8/layout/process1"/>
    <dgm:cxn modelId="{0192F660-D810-4C9E-9F46-C033B57E29FF}" type="presParOf" srcId="{A2914EC9-CA6D-45AA-BA96-AA3F0C248A43}" destId="{7AA01D40-A41C-4A1D-94B6-FCBA0D993FCF}" srcOrd="1" destOrd="0" presId="urn:microsoft.com/office/officeart/2005/8/layout/process1"/>
    <dgm:cxn modelId="{F7A2C592-C5C7-4091-828E-0F04BBDBFDCB}" type="presParOf" srcId="{7AA01D40-A41C-4A1D-94B6-FCBA0D993FCF}" destId="{ED20EE60-35F7-4F1A-9703-4DB81B5EC144}" srcOrd="0" destOrd="0" presId="urn:microsoft.com/office/officeart/2005/8/layout/process1"/>
    <dgm:cxn modelId="{F70DAF3C-E462-4122-8F3D-28C420448185}" type="presParOf" srcId="{A2914EC9-CA6D-45AA-BA96-AA3F0C248A43}" destId="{97BF0758-535B-4176-8002-A20980AE3630}" srcOrd="2" destOrd="0" presId="urn:microsoft.com/office/officeart/2005/8/layout/process1"/>
    <dgm:cxn modelId="{432A97C5-4687-4A20-8629-A0CE2FED991F}" type="presParOf" srcId="{A2914EC9-CA6D-45AA-BA96-AA3F0C248A43}" destId="{41E8BC78-AD17-4C8D-A8B4-A963BA8245A3}" srcOrd="3" destOrd="0" presId="urn:microsoft.com/office/officeart/2005/8/layout/process1"/>
    <dgm:cxn modelId="{C1AD4362-15A5-4EF5-B05A-28FE5299992B}" type="presParOf" srcId="{41E8BC78-AD17-4C8D-A8B4-A963BA8245A3}" destId="{7672F6AC-A85E-45BE-BE2B-6CA3441F74D9}" srcOrd="0" destOrd="0" presId="urn:microsoft.com/office/officeart/2005/8/layout/process1"/>
    <dgm:cxn modelId="{17677E9F-A637-4F53-9156-C61B5B67E4A8}" type="presParOf" srcId="{A2914EC9-CA6D-45AA-BA96-AA3F0C248A43}" destId="{5E86F585-E387-457E-A297-164798D3EFF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ACCDAD-9953-457E-90EE-B6B91A71C8C4}" type="doc">
      <dgm:prSet loTypeId="urn:microsoft.com/office/officeart/2005/8/layout/matrix1" loCatId="matrix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2144DACE-DBFE-41E6-9EDF-42BFC3B0520D}">
      <dgm:prSet phldrT="[Metin]" custT="1"/>
      <dgm:spPr>
        <a:solidFill>
          <a:schemeClr val="bg1"/>
        </a:solidFill>
      </dgm:spPr>
      <dgm:t>
        <a:bodyPr/>
        <a:lstStyle/>
        <a:p>
          <a:r>
            <a:rPr lang="tr-TR" sz="2400" b="1" dirty="0" smtClean="0">
              <a:latin typeface="+mn-lt"/>
              <a:cs typeface="Times New Roman" pitchFamily="18" charset="0"/>
            </a:rPr>
            <a:t>Eğitim sisteminin girdi öğeleri olarak</a:t>
          </a:r>
          <a:endParaRPr lang="tr-TR" sz="2400" b="1" dirty="0">
            <a:latin typeface="+mn-lt"/>
            <a:cs typeface="Times New Roman" pitchFamily="18" charset="0"/>
          </a:endParaRPr>
        </a:p>
      </dgm:t>
    </dgm:pt>
    <dgm:pt modelId="{46B29D8E-B0EA-46F2-AC24-8F01385E2E14}" type="parTrans" cxnId="{3734D7ED-198C-4586-91D0-4E7A5232BF95}">
      <dgm:prSet/>
      <dgm:spPr/>
      <dgm:t>
        <a:bodyPr/>
        <a:lstStyle/>
        <a:p>
          <a:endParaRPr lang="tr-TR"/>
        </a:p>
      </dgm:t>
    </dgm:pt>
    <dgm:pt modelId="{C6CF88E8-D6A5-4EC5-B3F9-BD59D4DF605D}" type="sibTrans" cxnId="{3734D7ED-198C-4586-91D0-4E7A5232BF95}">
      <dgm:prSet/>
      <dgm:spPr/>
      <dgm:t>
        <a:bodyPr/>
        <a:lstStyle/>
        <a:p>
          <a:endParaRPr lang="tr-TR"/>
        </a:p>
      </dgm:t>
    </dgm:pt>
    <dgm:pt modelId="{04BB087D-02E6-4EC7-987C-03452F27C2D7}">
      <dgm:prSet phldrT="[Metin]" custT="1"/>
      <dgm:spPr>
        <a:solidFill>
          <a:srgbClr val="FFD85B"/>
        </a:solidFill>
      </dgm:spPr>
      <dgm:t>
        <a:bodyPr/>
        <a:lstStyle/>
        <a:p>
          <a:r>
            <a:rPr lang="tr-T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Öğrenci ve Öğretmenler</a:t>
          </a:r>
          <a:endParaRPr lang="tr-TR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6B2866-FADD-4D47-874E-ADAAF0A77D60}" type="parTrans" cxnId="{B2FB7458-0B68-4FCB-B8EA-B14E91F7396E}">
      <dgm:prSet/>
      <dgm:spPr/>
      <dgm:t>
        <a:bodyPr/>
        <a:lstStyle/>
        <a:p>
          <a:endParaRPr lang="tr-TR"/>
        </a:p>
      </dgm:t>
    </dgm:pt>
    <dgm:pt modelId="{AE5F24A1-4E65-4ABE-9649-EBF26DCA084E}" type="sibTrans" cxnId="{B2FB7458-0B68-4FCB-B8EA-B14E91F7396E}">
      <dgm:prSet/>
      <dgm:spPr/>
      <dgm:t>
        <a:bodyPr/>
        <a:lstStyle/>
        <a:p>
          <a:endParaRPr lang="tr-TR"/>
        </a:p>
      </dgm:t>
    </dgm:pt>
    <dgm:pt modelId="{6B544E57-4DDB-4B45-A140-41676B54A621}">
      <dgm:prSet phldrT="[Metin]" custT="1"/>
      <dgm:spPr>
        <a:solidFill>
          <a:srgbClr val="F0C526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Yönetim</a:t>
          </a:r>
        </a:p>
      </dgm:t>
    </dgm:pt>
    <dgm:pt modelId="{34EF4403-B8DA-466C-8BA7-C935CA825267}" type="parTrans" cxnId="{04146A2E-1A96-460A-9019-B9FDC332080E}">
      <dgm:prSet/>
      <dgm:spPr/>
      <dgm:t>
        <a:bodyPr/>
        <a:lstStyle/>
        <a:p>
          <a:endParaRPr lang="tr-TR"/>
        </a:p>
      </dgm:t>
    </dgm:pt>
    <dgm:pt modelId="{9CDE6A86-5544-44A6-AA27-F876D42A1C5F}" type="sibTrans" cxnId="{04146A2E-1A96-460A-9019-B9FDC332080E}">
      <dgm:prSet/>
      <dgm:spPr/>
      <dgm:t>
        <a:bodyPr/>
        <a:lstStyle/>
        <a:p>
          <a:endParaRPr lang="tr-TR"/>
        </a:p>
      </dgm:t>
    </dgm:pt>
    <dgm:pt modelId="{3BB3078E-3BAD-47CE-A440-873E2AC74992}">
      <dgm:prSet phldrT="[Metin]" phldr="1"/>
      <dgm:spPr/>
      <dgm:t>
        <a:bodyPr/>
        <a:lstStyle/>
        <a:p>
          <a:endParaRPr lang="tr-TR"/>
        </a:p>
      </dgm:t>
    </dgm:pt>
    <dgm:pt modelId="{9794519E-287B-4C32-B4FE-A596901101A4}" type="parTrans" cxnId="{5EFAEB10-B64F-4DC7-9069-8AE701F0FDAC}">
      <dgm:prSet/>
      <dgm:spPr/>
      <dgm:t>
        <a:bodyPr/>
        <a:lstStyle/>
        <a:p>
          <a:endParaRPr lang="tr-TR"/>
        </a:p>
      </dgm:t>
    </dgm:pt>
    <dgm:pt modelId="{98B53131-1FE8-442A-8450-390633EEBCDA}" type="sibTrans" cxnId="{5EFAEB10-B64F-4DC7-9069-8AE701F0FDAC}">
      <dgm:prSet/>
      <dgm:spPr/>
      <dgm:t>
        <a:bodyPr/>
        <a:lstStyle/>
        <a:p>
          <a:endParaRPr lang="tr-TR"/>
        </a:p>
      </dgm:t>
    </dgm:pt>
    <dgm:pt modelId="{14D5CA36-F930-4977-930C-3408DA7048F3}">
      <dgm:prSet phldrT="[Metin]" phldr="1"/>
      <dgm:spPr/>
      <dgm:t>
        <a:bodyPr/>
        <a:lstStyle/>
        <a:p>
          <a:endParaRPr lang="tr-TR"/>
        </a:p>
      </dgm:t>
    </dgm:pt>
    <dgm:pt modelId="{0AC89546-4F1F-4275-BD0A-768BA0969680}" type="parTrans" cxnId="{A0AEA7D5-3F50-455D-8F45-551FA9EF2758}">
      <dgm:prSet/>
      <dgm:spPr/>
      <dgm:t>
        <a:bodyPr/>
        <a:lstStyle/>
        <a:p>
          <a:endParaRPr lang="tr-TR"/>
        </a:p>
      </dgm:t>
    </dgm:pt>
    <dgm:pt modelId="{5C4BF41A-1766-4266-A737-6D63AAC4020A}" type="sibTrans" cxnId="{A0AEA7D5-3F50-455D-8F45-551FA9EF2758}">
      <dgm:prSet/>
      <dgm:spPr/>
      <dgm:t>
        <a:bodyPr/>
        <a:lstStyle/>
        <a:p>
          <a:endParaRPr lang="tr-TR"/>
        </a:p>
      </dgm:t>
    </dgm:pt>
    <dgm:pt modelId="{9835D931-5E04-4F3A-8573-C7552FDB9EF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Ekonomi</a:t>
          </a:r>
        </a:p>
      </dgm:t>
    </dgm:pt>
    <dgm:pt modelId="{84E79B6E-B08F-47A0-BC08-A285EA8599F2}" type="parTrans" cxnId="{06B0A3A0-0DB7-4B83-AED5-896A5BB1404E}">
      <dgm:prSet/>
      <dgm:spPr/>
      <dgm:t>
        <a:bodyPr/>
        <a:lstStyle/>
        <a:p>
          <a:endParaRPr lang="tr-TR"/>
        </a:p>
      </dgm:t>
    </dgm:pt>
    <dgm:pt modelId="{F5B14F4B-DDAB-42C8-9326-B92D91EAE6C2}" type="sibTrans" cxnId="{06B0A3A0-0DB7-4B83-AED5-896A5BB1404E}">
      <dgm:prSet/>
      <dgm:spPr/>
      <dgm:t>
        <a:bodyPr/>
        <a:lstStyle/>
        <a:p>
          <a:endParaRPr lang="tr-TR"/>
        </a:p>
      </dgm:t>
    </dgm:pt>
    <dgm:pt modelId="{9F21D1EF-B2B9-481A-9696-7C13C2F4608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Öğretim programları</a:t>
          </a:r>
        </a:p>
      </dgm:t>
    </dgm:pt>
    <dgm:pt modelId="{DA211458-3F78-4C5B-BC91-334F1C7EDC36}" type="parTrans" cxnId="{A9ED61D8-31AE-44A8-9272-8F743570F193}">
      <dgm:prSet/>
      <dgm:spPr/>
      <dgm:t>
        <a:bodyPr/>
        <a:lstStyle/>
        <a:p>
          <a:endParaRPr lang="tr-TR"/>
        </a:p>
      </dgm:t>
    </dgm:pt>
    <dgm:pt modelId="{5BCD1219-7D21-4376-A221-368B8770E92B}" type="sibTrans" cxnId="{A9ED61D8-31AE-44A8-9272-8F743570F193}">
      <dgm:prSet/>
      <dgm:spPr/>
      <dgm:t>
        <a:bodyPr/>
        <a:lstStyle/>
        <a:p>
          <a:endParaRPr lang="tr-TR"/>
        </a:p>
      </dgm:t>
    </dgm:pt>
    <dgm:pt modelId="{39C5FBC3-FDFB-4C72-A919-224657FDC6E4}" type="pres">
      <dgm:prSet presAssocID="{CBACCDAD-9953-457E-90EE-B6B91A71C8C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4805FB-35A9-4F2E-84C7-753727B7A770}" type="pres">
      <dgm:prSet presAssocID="{CBACCDAD-9953-457E-90EE-B6B91A71C8C4}" presName="matrix" presStyleCnt="0"/>
      <dgm:spPr/>
    </dgm:pt>
    <dgm:pt modelId="{2680FDA8-300B-4461-9BD0-D329F9390FFF}" type="pres">
      <dgm:prSet presAssocID="{CBACCDAD-9953-457E-90EE-B6B91A71C8C4}" presName="tile1" presStyleLbl="node1" presStyleIdx="0" presStyleCnt="4"/>
      <dgm:spPr/>
      <dgm:t>
        <a:bodyPr/>
        <a:lstStyle/>
        <a:p>
          <a:endParaRPr lang="tr-TR"/>
        </a:p>
      </dgm:t>
    </dgm:pt>
    <dgm:pt modelId="{5CB1377D-70FF-470C-B52A-3105EA34F351}" type="pres">
      <dgm:prSet presAssocID="{CBACCDAD-9953-457E-90EE-B6B91A71C8C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C6B87C-74D6-4F93-9455-A2570C5360C3}" type="pres">
      <dgm:prSet presAssocID="{CBACCDAD-9953-457E-90EE-B6B91A71C8C4}" presName="tile2" presStyleLbl="node1" presStyleIdx="1" presStyleCnt="4" custLinFactNeighborX="-1095" custLinFactNeighborY="0"/>
      <dgm:spPr/>
      <dgm:t>
        <a:bodyPr/>
        <a:lstStyle/>
        <a:p>
          <a:endParaRPr lang="tr-TR"/>
        </a:p>
      </dgm:t>
    </dgm:pt>
    <dgm:pt modelId="{12C9C983-AB2D-4601-81BD-A85B9B9EF555}" type="pres">
      <dgm:prSet presAssocID="{CBACCDAD-9953-457E-90EE-B6B91A71C8C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A94533-7ACF-4D69-BDA3-A13393A6A2AA}" type="pres">
      <dgm:prSet presAssocID="{CBACCDAD-9953-457E-90EE-B6B91A71C8C4}" presName="tile3" presStyleLbl="node1" presStyleIdx="2" presStyleCnt="4" custLinFactNeighborX="-1095" custLinFactNeighborY="-776"/>
      <dgm:spPr/>
      <dgm:t>
        <a:bodyPr/>
        <a:lstStyle/>
        <a:p>
          <a:endParaRPr lang="tr-TR"/>
        </a:p>
      </dgm:t>
    </dgm:pt>
    <dgm:pt modelId="{47F19E18-B67F-4210-854B-360BEB2A95F2}" type="pres">
      <dgm:prSet presAssocID="{CBACCDAD-9953-457E-90EE-B6B91A71C8C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4853C6-20D8-445A-9343-3CE287C08032}" type="pres">
      <dgm:prSet presAssocID="{CBACCDAD-9953-457E-90EE-B6B91A71C8C4}" presName="tile4" presStyleLbl="node1" presStyleIdx="3" presStyleCnt="4" custLinFactNeighborX="-1095" custLinFactNeighborY="-776"/>
      <dgm:spPr/>
      <dgm:t>
        <a:bodyPr/>
        <a:lstStyle/>
        <a:p>
          <a:endParaRPr lang="tr-TR"/>
        </a:p>
      </dgm:t>
    </dgm:pt>
    <dgm:pt modelId="{46BBFE0A-1221-47EA-90A5-384C02DA59DD}" type="pres">
      <dgm:prSet presAssocID="{CBACCDAD-9953-457E-90EE-B6B91A71C8C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5A1DB4-85E9-4F8F-AF1B-A019F74F4303}" type="pres">
      <dgm:prSet presAssocID="{CBACCDAD-9953-457E-90EE-B6B91A71C8C4}" presName="centerTile" presStyleLbl="fgShp" presStyleIdx="0" presStyleCnt="1" custScaleX="123410" custScaleY="14485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A9ED61D8-31AE-44A8-9272-8F743570F193}" srcId="{2144DACE-DBFE-41E6-9EDF-42BFC3B0520D}" destId="{9F21D1EF-B2B9-481A-9696-7C13C2F46082}" srcOrd="2" destOrd="0" parTransId="{DA211458-3F78-4C5B-BC91-334F1C7EDC36}" sibTransId="{5BCD1219-7D21-4376-A221-368B8770E92B}"/>
    <dgm:cxn modelId="{3734D7ED-198C-4586-91D0-4E7A5232BF95}" srcId="{CBACCDAD-9953-457E-90EE-B6B91A71C8C4}" destId="{2144DACE-DBFE-41E6-9EDF-42BFC3B0520D}" srcOrd="0" destOrd="0" parTransId="{46B29D8E-B0EA-46F2-AC24-8F01385E2E14}" sibTransId="{C6CF88E8-D6A5-4EC5-B3F9-BD59D4DF605D}"/>
    <dgm:cxn modelId="{92B703EA-7CC0-46DF-817D-792CCC729B99}" type="presOf" srcId="{CBACCDAD-9953-457E-90EE-B6B91A71C8C4}" destId="{39C5FBC3-FDFB-4C72-A919-224657FDC6E4}" srcOrd="0" destOrd="0" presId="urn:microsoft.com/office/officeart/2005/8/layout/matrix1"/>
    <dgm:cxn modelId="{5EFAEB10-B64F-4DC7-9069-8AE701F0FDAC}" srcId="{2144DACE-DBFE-41E6-9EDF-42BFC3B0520D}" destId="{3BB3078E-3BAD-47CE-A440-873E2AC74992}" srcOrd="4" destOrd="0" parTransId="{9794519E-287B-4C32-B4FE-A596901101A4}" sibTransId="{98B53131-1FE8-442A-8450-390633EEBCDA}"/>
    <dgm:cxn modelId="{04146A2E-1A96-460A-9019-B9FDC332080E}" srcId="{2144DACE-DBFE-41E6-9EDF-42BFC3B0520D}" destId="{6B544E57-4DDB-4B45-A140-41676B54A621}" srcOrd="3" destOrd="0" parTransId="{34EF4403-B8DA-466C-8BA7-C935CA825267}" sibTransId="{9CDE6A86-5544-44A6-AA27-F876D42A1C5F}"/>
    <dgm:cxn modelId="{8EB1F5F4-4EE2-4CE1-A91C-9343266527F9}" type="presOf" srcId="{6B544E57-4DDB-4B45-A140-41676B54A621}" destId="{46BBFE0A-1221-47EA-90A5-384C02DA59DD}" srcOrd="1" destOrd="0" presId="urn:microsoft.com/office/officeart/2005/8/layout/matrix1"/>
    <dgm:cxn modelId="{23861361-1A9F-4A2E-9CAD-2481E7E6DC2B}" type="presOf" srcId="{9F21D1EF-B2B9-481A-9696-7C13C2F46082}" destId="{EDA94533-7ACF-4D69-BDA3-A13393A6A2AA}" srcOrd="0" destOrd="0" presId="urn:microsoft.com/office/officeart/2005/8/layout/matrix1"/>
    <dgm:cxn modelId="{06B0A3A0-0DB7-4B83-AED5-896A5BB1404E}" srcId="{2144DACE-DBFE-41E6-9EDF-42BFC3B0520D}" destId="{9835D931-5E04-4F3A-8573-C7552FDB9EF3}" srcOrd="1" destOrd="0" parTransId="{84E79B6E-B08F-47A0-BC08-A285EA8599F2}" sibTransId="{F5B14F4B-DDAB-42C8-9326-B92D91EAE6C2}"/>
    <dgm:cxn modelId="{11F5472E-A6F8-414F-A409-4D115C3A8A07}" type="presOf" srcId="{2144DACE-DBFE-41E6-9EDF-42BFC3B0520D}" destId="{945A1DB4-85E9-4F8F-AF1B-A019F74F4303}" srcOrd="0" destOrd="0" presId="urn:microsoft.com/office/officeart/2005/8/layout/matrix1"/>
    <dgm:cxn modelId="{21C25314-7F39-431D-B9B3-97A9DD57CBEB}" type="presOf" srcId="{9F21D1EF-B2B9-481A-9696-7C13C2F46082}" destId="{47F19E18-B67F-4210-854B-360BEB2A95F2}" srcOrd="1" destOrd="0" presId="urn:microsoft.com/office/officeart/2005/8/layout/matrix1"/>
    <dgm:cxn modelId="{4BA829A5-B00C-4B12-A825-7F35555B8683}" type="presOf" srcId="{9835D931-5E04-4F3A-8573-C7552FDB9EF3}" destId="{12C9C983-AB2D-4601-81BD-A85B9B9EF555}" srcOrd="1" destOrd="0" presId="urn:microsoft.com/office/officeart/2005/8/layout/matrix1"/>
    <dgm:cxn modelId="{A0AEA7D5-3F50-455D-8F45-551FA9EF2758}" srcId="{2144DACE-DBFE-41E6-9EDF-42BFC3B0520D}" destId="{14D5CA36-F930-4977-930C-3408DA7048F3}" srcOrd="5" destOrd="0" parTransId="{0AC89546-4F1F-4275-BD0A-768BA0969680}" sibTransId="{5C4BF41A-1766-4266-A737-6D63AAC4020A}"/>
    <dgm:cxn modelId="{BD9EDFF0-064A-4619-8F15-235A29F7FDBB}" type="presOf" srcId="{9835D931-5E04-4F3A-8573-C7552FDB9EF3}" destId="{22C6B87C-74D6-4F93-9455-A2570C5360C3}" srcOrd="0" destOrd="0" presId="urn:microsoft.com/office/officeart/2005/8/layout/matrix1"/>
    <dgm:cxn modelId="{F6F1F418-9C6E-43A0-9352-E3D8ED8FD45A}" type="presOf" srcId="{6B544E57-4DDB-4B45-A140-41676B54A621}" destId="{AD4853C6-20D8-445A-9343-3CE287C08032}" srcOrd="0" destOrd="0" presId="urn:microsoft.com/office/officeart/2005/8/layout/matrix1"/>
    <dgm:cxn modelId="{B2FB7458-0B68-4FCB-B8EA-B14E91F7396E}" srcId="{2144DACE-DBFE-41E6-9EDF-42BFC3B0520D}" destId="{04BB087D-02E6-4EC7-987C-03452F27C2D7}" srcOrd="0" destOrd="0" parTransId="{1B6B2866-FADD-4D47-874E-ADAAF0A77D60}" sibTransId="{AE5F24A1-4E65-4ABE-9649-EBF26DCA084E}"/>
    <dgm:cxn modelId="{25A01984-84FA-487E-86E8-1065791C8820}" type="presOf" srcId="{04BB087D-02E6-4EC7-987C-03452F27C2D7}" destId="{5CB1377D-70FF-470C-B52A-3105EA34F351}" srcOrd="1" destOrd="0" presId="urn:microsoft.com/office/officeart/2005/8/layout/matrix1"/>
    <dgm:cxn modelId="{FA6E81B5-B517-40C3-B702-E45608A41603}" type="presOf" srcId="{04BB087D-02E6-4EC7-987C-03452F27C2D7}" destId="{2680FDA8-300B-4461-9BD0-D329F9390FFF}" srcOrd="0" destOrd="0" presId="urn:microsoft.com/office/officeart/2005/8/layout/matrix1"/>
    <dgm:cxn modelId="{C492E2CF-CCEE-456A-AF69-F3EF51C8FB0A}" type="presParOf" srcId="{39C5FBC3-FDFB-4C72-A919-224657FDC6E4}" destId="{664805FB-35A9-4F2E-84C7-753727B7A770}" srcOrd="0" destOrd="0" presId="urn:microsoft.com/office/officeart/2005/8/layout/matrix1"/>
    <dgm:cxn modelId="{EC0ED149-D92B-41AD-911F-E1BC7EE1B7B1}" type="presParOf" srcId="{664805FB-35A9-4F2E-84C7-753727B7A770}" destId="{2680FDA8-300B-4461-9BD0-D329F9390FFF}" srcOrd="0" destOrd="0" presId="urn:microsoft.com/office/officeart/2005/8/layout/matrix1"/>
    <dgm:cxn modelId="{D30027CB-E47B-4EA7-B23D-5AD997419357}" type="presParOf" srcId="{664805FB-35A9-4F2E-84C7-753727B7A770}" destId="{5CB1377D-70FF-470C-B52A-3105EA34F351}" srcOrd="1" destOrd="0" presId="urn:microsoft.com/office/officeart/2005/8/layout/matrix1"/>
    <dgm:cxn modelId="{DF1F87DF-506C-404B-89F2-A0E31AF32267}" type="presParOf" srcId="{664805FB-35A9-4F2E-84C7-753727B7A770}" destId="{22C6B87C-74D6-4F93-9455-A2570C5360C3}" srcOrd="2" destOrd="0" presId="urn:microsoft.com/office/officeart/2005/8/layout/matrix1"/>
    <dgm:cxn modelId="{22729EB0-09F5-46E0-8597-82B20C67C4FD}" type="presParOf" srcId="{664805FB-35A9-4F2E-84C7-753727B7A770}" destId="{12C9C983-AB2D-4601-81BD-A85B9B9EF555}" srcOrd="3" destOrd="0" presId="urn:microsoft.com/office/officeart/2005/8/layout/matrix1"/>
    <dgm:cxn modelId="{497874D5-5D38-4447-B3A6-36C933905578}" type="presParOf" srcId="{664805FB-35A9-4F2E-84C7-753727B7A770}" destId="{EDA94533-7ACF-4D69-BDA3-A13393A6A2AA}" srcOrd="4" destOrd="0" presId="urn:microsoft.com/office/officeart/2005/8/layout/matrix1"/>
    <dgm:cxn modelId="{ECD6F24B-8EDD-4B76-9D1B-AA1A45DA27D3}" type="presParOf" srcId="{664805FB-35A9-4F2E-84C7-753727B7A770}" destId="{47F19E18-B67F-4210-854B-360BEB2A95F2}" srcOrd="5" destOrd="0" presId="urn:microsoft.com/office/officeart/2005/8/layout/matrix1"/>
    <dgm:cxn modelId="{227C9DF4-5BE7-4FF9-9D21-28078BB1FC7C}" type="presParOf" srcId="{664805FB-35A9-4F2E-84C7-753727B7A770}" destId="{AD4853C6-20D8-445A-9343-3CE287C08032}" srcOrd="6" destOrd="0" presId="urn:microsoft.com/office/officeart/2005/8/layout/matrix1"/>
    <dgm:cxn modelId="{8E7887A9-90FF-4072-98B7-6A905D57912A}" type="presParOf" srcId="{664805FB-35A9-4F2E-84C7-753727B7A770}" destId="{46BBFE0A-1221-47EA-90A5-384C02DA59DD}" srcOrd="7" destOrd="0" presId="urn:microsoft.com/office/officeart/2005/8/layout/matrix1"/>
    <dgm:cxn modelId="{2F0513A5-E0BE-4BF2-8038-6BB5F9C58095}" type="presParOf" srcId="{39C5FBC3-FDFB-4C72-A919-224657FDC6E4}" destId="{945A1DB4-85E9-4F8F-AF1B-A019F74F43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56D1-A338-4A1F-8D77-7C87FCC0A1BB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D5B2BD40-1E9E-4735-A422-E38887150CE3}">
      <dgm:prSet phldrT="[Metin]" custT="1"/>
      <dgm:spPr/>
      <dgm:t>
        <a:bodyPr/>
        <a:lstStyle/>
        <a:p>
          <a:pPr>
            <a:spcAft>
              <a:spcPts val="0"/>
            </a:spcAft>
          </a:pPr>
          <a:r>
            <a:rPr lang="tr-TR" sz="2400" dirty="0" smtClean="0">
              <a:solidFill>
                <a:schemeClr val="tx1"/>
              </a:solidFill>
              <a:latin typeface="Arial Black" pitchFamily="34" charset="0"/>
            </a:rPr>
            <a:t>Uzak Hedefler</a:t>
          </a:r>
          <a:r>
            <a:rPr lang="tr-TR" sz="2400" dirty="0" smtClean="0">
              <a:solidFill>
                <a:schemeClr val="tx1"/>
              </a:solidFill>
            </a:rPr>
            <a:t>:</a:t>
          </a:r>
        </a:p>
        <a:p>
          <a:pPr>
            <a:spcAft>
              <a:spcPts val="0"/>
            </a:spcAft>
          </a:pPr>
          <a:r>
            <a:rPr lang="tr-TR" sz="2400" dirty="0" smtClean="0">
              <a:solidFill>
                <a:schemeClr val="tx1"/>
              </a:solidFill>
            </a:rPr>
            <a:t>(Bir ülkenin politik felsefesini ifade eder.)</a:t>
          </a:r>
          <a:endParaRPr lang="tr-TR" sz="2400" dirty="0"/>
        </a:p>
      </dgm:t>
    </dgm:pt>
    <dgm:pt modelId="{17431D15-85B2-40D6-BE17-5243FE3EDA34}" type="parTrans" cxnId="{190C2804-85C3-4366-8E61-FE6EB71BC419}">
      <dgm:prSet/>
      <dgm:spPr/>
      <dgm:t>
        <a:bodyPr/>
        <a:lstStyle/>
        <a:p>
          <a:endParaRPr lang="tr-TR"/>
        </a:p>
      </dgm:t>
    </dgm:pt>
    <dgm:pt modelId="{749EA3C7-DC54-43CA-A26F-20711EAECCEA}" type="sibTrans" cxnId="{190C2804-85C3-4366-8E61-FE6EB71BC419}">
      <dgm:prSet/>
      <dgm:spPr/>
      <dgm:t>
        <a:bodyPr/>
        <a:lstStyle/>
        <a:p>
          <a:endParaRPr lang="tr-TR"/>
        </a:p>
      </dgm:t>
    </dgm:pt>
    <dgm:pt modelId="{811ACBE8-B5E9-4CF9-92F6-7D8B80BBE8D6}">
      <dgm:prSet phldrT="[Metin]" custT="1"/>
      <dgm:spPr/>
      <dgm:t>
        <a:bodyPr/>
        <a:lstStyle/>
        <a:p>
          <a:pPr>
            <a:spcAft>
              <a:spcPts val="0"/>
            </a:spcAft>
          </a:pPr>
          <a:r>
            <a:rPr lang="tr-TR" sz="2000" dirty="0" smtClean="0">
              <a:solidFill>
                <a:schemeClr val="tx1"/>
              </a:solidFill>
              <a:latin typeface="Arial Black" pitchFamily="34" charset="0"/>
            </a:rPr>
            <a:t>Genel Hedefler (Amaçlar): </a:t>
          </a:r>
        </a:p>
        <a:p>
          <a:pPr>
            <a:spcAft>
              <a:spcPts val="0"/>
            </a:spcAft>
          </a:pPr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Bir ülkenin eğitim felsefesini yansıtır.</a:t>
          </a:r>
          <a:endParaRPr lang="tr-TR" sz="2000" b="1" dirty="0">
            <a:latin typeface="Arial" pitchFamily="34" charset="0"/>
            <a:cs typeface="Arial" pitchFamily="34" charset="0"/>
          </a:endParaRPr>
        </a:p>
      </dgm:t>
    </dgm:pt>
    <dgm:pt modelId="{AE1B0F50-4B90-4C86-A4CB-EE722D0557F1}" type="parTrans" cxnId="{05F824AA-4AE2-4627-980A-F6DF38880D3B}">
      <dgm:prSet/>
      <dgm:spPr/>
      <dgm:t>
        <a:bodyPr/>
        <a:lstStyle/>
        <a:p>
          <a:endParaRPr lang="tr-TR"/>
        </a:p>
      </dgm:t>
    </dgm:pt>
    <dgm:pt modelId="{031F7128-50C0-4224-B549-AE1EF54A78B1}" type="sibTrans" cxnId="{05F824AA-4AE2-4627-980A-F6DF38880D3B}">
      <dgm:prSet/>
      <dgm:spPr/>
      <dgm:t>
        <a:bodyPr/>
        <a:lstStyle/>
        <a:p>
          <a:endParaRPr lang="tr-TR"/>
        </a:p>
      </dgm:t>
    </dgm:pt>
    <dgm:pt modelId="{22D84C70-A31B-41F6-9575-7F94F1613859}">
      <dgm:prSet phldrT="[Metin]" custT="1"/>
      <dgm:spPr/>
      <dgm:t>
        <a:bodyPr/>
        <a:lstStyle/>
        <a:p>
          <a:pPr>
            <a:spcAft>
              <a:spcPts val="0"/>
            </a:spcAft>
          </a:pPr>
          <a:r>
            <a:rPr lang="tr-TR" sz="2000" dirty="0" smtClean="0">
              <a:solidFill>
                <a:schemeClr val="tx1"/>
              </a:solidFill>
              <a:latin typeface="Arial Black" pitchFamily="34" charset="0"/>
            </a:rPr>
            <a:t>Özel Hedefler (Kazanımlar:</a:t>
          </a:r>
        </a:p>
        <a:p>
          <a:pPr>
            <a:spcAft>
              <a:spcPts val="0"/>
            </a:spcAft>
          </a:pPr>
          <a:r>
            <a:rPr lang="tr-TR" sz="2000" dirty="0" smtClean="0">
              <a:solidFill>
                <a:schemeClr val="tx1"/>
              </a:solidFill>
            </a:rPr>
            <a:t>Ders için düzenlenen hedeflerdir</a:t>
          </a:r>
          <a:r>
            <a:rPr lang="tr-TR" sz="2800" dirty="0" smtClean="0">
              <a:solidFill>
                <a:schemeClr val="tx1"/>
              </a:solidFill>
            </a:rPr>
            <a:t>.</a:t>
          </a:r>
          <a:endParaRPr lang="tr-TR" sz="2800" dirty="0"/>
        </a:p>
      </dgm:t>
    </dgm:pt>
    <dgm:pt modelId="{C9871ED0-E469-490D-8D47-E5ED402ED64B}" type="parTrans" cxnId="{CA4BB765-BE16-4983-9BA7-13BCF8329D4C}">
      <dgm:prSet/>
      <dgm:spPr/>
      <dgm:t>
        <a:bodyPr/>
        <a:lstStyle/>
        <a:p>
          <a:endParaRPr lang="tr-TR"/>
        </a:p>
      </dgm:t>
    </dgm:pt>
    <dgm:pt modelId="{E3FAC4E1-5DAB-45A4-A718-94F16711F6B7}" type="sibTrans" cxnId="{CA4BB765-BE16-4983-9BA7-13BCF8329D4C}">
      <dgm:prSet/>
      <dgm:spPr/>
      <dgm:t>
        <a:bodyPr/>
        <a:lstStyle/>
        <a:p>
          <a:endParaRPr lang="tr-TR"/>
        </a:p>
      </dgm:t>
    </dgm:pt>
    <dgm:pt modelId="{668E78A5-FDA6-41F5-BE1F-53A176F59086}" type="pres">
      <dgm:prSet presAssocID="{B45356D1-A338-4A1F-8D77-7C87FCC0A1BB}" presName="linearFlow" presStyleCnt="0">
        <dgm:presLayoutVars>
          <dgm:resizeHandles val="exact"/>
        </dgm:presLayoutVars>
      </dgm:prSet>
      <dgm:spPr/>
    </dgm:pt>
    <dgm:pt modelId="{7F040BA2-1A88-4CAB-8409-A433C294E6E3}" type="pres">
      <dgm:prSet presAssocID="{D5B2BD40-1E9E-4735-A422-E38887150CE3}" presName="node" presStyleLbl="node1" presStyleIdx="0" presStyleCnt="3" custScaleX="333333" custLinFactNeighborX="-1587" custLinFactNeighborY="319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F311F7-595F-49FC-AAE1-B81B09E77562}" type="pres">
      <dgm:prSet presAssocID="{749EA3C7-DC54-43CA-A26F-20711EAECCEA}" presName="sibTrans" presStyleLbl="sibTrans2D1" presStyleIdx="0" presStyleCnt="2"/>
      <dgm:spPr/>
      <dgm:t>
        <a:bodyPr/>
        <a:lstStyle/>
        <a:p>
          <a:endParaRPr lang="tr-TR"/>
        </a:p>
      </dgm:t>
    </dgm:pt>
    <dgm:pt modelId="{9337E5CD-E3FC-451F-8918-52B49097ADF3}" type="pres">
      <dgm:prSet presAssocID="{749EA3C7-DC54-43CA-A26F-20711EAECCEA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E8C68E2C-B75E-43E3-A612-7F3A8FFFB892}" type="pres">
      <dgm:prSet presAssocID="{811ACBE8-B5E9-4CF9-92F6-7D8B80BBE8D6}" presName="node" presStyleLbl="node1" presStyleIdx="1" presStyleCnt="3" custScaleX="275683" custScaleY="127234" custLinFactNeighborY="-33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331F43-AC03-4065-BB9E-862ADC87E4AE}" type="pres">
      <dgm:prSet presAssocID="{031F7128-50C0-4224-B549-AE1EF54A78B1}" presName="sibTrans" presStyleLbl="sibTrans2D1" presStyleIdx="1" presStyleCnt="2"/>
      <dgm:spPr/>
      <dgm:t>
        <a:bodyPr/>
        <a:lstStyle/>
        <a:p>
          <a:endParaRPr lang="tr-TR"/>
        </a:p>
      </dgm:t>
    </dgm:pt>
    <dgm:pt modelId="{0DF586ED-5B7B-4E64-A3D8-6F53AC4670CD}" type="pres">
      <dgm:prSet presAssocID="{031F7128-50C0-4224-B549-AE1EF54A78B1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CF98124E-1911-4A0C-8ADA-C4CEBC796639}" type="pres">
      <dgm:prSet presAssocID="{22D84C70-A31B-41F6-9575-7F94F1613859}" presName="node" presStyleLbl="node1" presStyleIdx="2" presStyleCnt="3" custScaleX="238838" custScaleY="1539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B10E04-5B7D-40C0-B2DC-5DFBB2524066}" type="presOf" srcId="{811ACBE8-B5E9-4CF9-92F6-7D8B80BBE8D6}" destId="{E8C68E2C-B75E-43E3-A612-7F3A8FFFB892}" srcOrd="0" destOrd="0" presId="urn:microsoft.com/office/officeart/2005/8/layout/process2"/>
    <dgm:cxn modelId="{A870909E-53B8-4024-9D75-0E2AE544A20F}" type="presOf" srcId="{D5B2BD40-1E9E-4735-A422-E38887150CE3}" destId="{7F040BA2-1A88-4CAB-8409-A433C294E6E3}" srcOrd="0" destOrd="0" presId="urn:microsoft.com/office/officeart/2005/8/layout/process2"/>
    <dgm:cxn modelId="{864C9965-4F1A-4F2A-8AEA-84D7E7EF6723}" type="presOf" srcId="{031F7128-50C0-4224-B549-AE1EF54A78B1}" destId="{0DF586ED-5B7B-4E64-A3D8-6F53AC4670CD}" srcOrd="1" destOrd="0" presId="urn:microsoft.com/office/officeart/2005/8/layout/process2"/>
    <dgm:cxn modelId="{AD078D57-6868-4105-8D4F-B7FF04343613}" type="presOf" srcId="{22D84C70-A31B-41F6-9575-7F94F1613859}" destId="{CF98124E-1911-4A0C-8ADA-C4CEBC796639}" srcOrd="0" destOrd="0" presId="urn:microsoft.com/office/officeart/2005/8/layout/process2"/>
    <dgm:cxn modelId="{95004EFF-8AC4-494A-A726-C3AE481D3A16}" type="presOf" srcId="{749EA3C7-DC54-43CA-A26F-20711EAECCEA}" destId="{9337E5CD-E3FC-451F-8918-52B49097ADF3}" srcOrd="1" destOrd="0" presId="urn:microsoft.com/office/officeart/2005/8/layout/process2"/>
    <dgm:cxn modelId="{0CD655B2-58DB-40EB-B9FE-F82107D3C202}" type="presOf" srcId="{749EA3C7-DC54-43CA-A26F-20711EAECCEA}" destId="{B7F311F7-595F-49FC-AAE1-B81B09E77562}" srcOrd="0" destOrd="0" presId="urn:microsoft.com/office/officeart/2005/8/layout/process2"/>
    <dgm:cxn modelId="{D9EC19A9-35EC-4E07-99BA-1CDEAF79BC93}" type="presOf" srcId="{031F7128-50C0-4224-B549-AE1EF54A78B1}" destId="{70331F43-AC03-4065-BB9E-862ADC87E4AE}" srcOrd="0" destOrd="0" presId="urn:microsoft.com/office/officeart/2005/8/layout/process2"/>
    <dgm:cxn modelId="{1F171954-1800-437A-872B-BB442E23B955}" type="presOf" srcId="{B45356D1-A338-4A1F-8D77-7C87FCC0A1BB}" destId="{668E78A5-FDA6-41F5-BE1F-53A176F59086}" srcOrd="0" destOrd="0" presId="urn:microsoft.com/office/officeart/2005/8/layout/process2"/>
    <dgm:cxn modelId="{190C2804-85C3-4366-8E61-FE6EB71BC419}" srcId="{B45356D1-A338-4A1F-8D77-7C87FCC0A1BB}" destId="{D5B2BD40-1E9E-4735-A422-E38887150CE3}" srcOrd="0" destOrd="0" parTransId="{17431D15-85B2-40D6-BE17-5243FE3EDA34}" sibTransId="{749EA3C7-DC54-43CA-A26F-20711EAECCEA}"/>
    <dgm:cxn modelId="{CA4BB765-BE16-4983-9BA7-13BCF8329D4C}" srcId="{B45356D1-A338-4A1F-8D77-7C87FCC0A1BB}" destId="{22D84C70-A31B-41F6-9575-7F94F1613859}" srcOrd="2" destOrd="0" parTransId="{C9871ED0-E469-490D-8D47-E5ED402ED64B}" sibTransId="{E3FAC4E1-5DAB-45A4-A718-94F16711F6B7}"/>
    <dgm:cxn modelId="{05F824AA-4AE2-4627-980A-F6DF38880D3B}" srcId="{B45356D1-A338-4A1F-8D77-7C87FCC0A1BB}" destId="{811ACBE8-B5E9-4CF9-92F6-7D8B80BBE8D6}" srcOrd="1" destOrd="0" parTransId="{AE1B0F50-4B90-4C86-A4CB-EE722D0557F1}" sibTransId="{031F7128-50C0-4224-B549-AE1EF54A78B1}"/>
    <dgm:cxn modelId="{53F42E9E-2BDA-41FC-A977-1EA893BF3205}" type="presParOf" srcId="{668E78A5-FDA6-41F5-BE1F-53A176F59086}" destId="{7F040BA2-1A88-4CAB-8409-A433C294E6E3}" srcOrd="0" destOrd="0" presId="urn:microsoft.com/office/officeart/2005/8/layout/process2"/>
    <dgm:cxn modelId="{562C006D-ECCE-4456-89AE-13E62BE0C2BF}" type="presParOf" srcId="{668E78A5-FDA6-41F5-BE1F-53A176F59086}" destId="{B7F311F7-595F-49FC-AAE1-B81B09E77562}" srcOrd="1" destOrd="0" presId="urn:microsoft.com/office/officeart/2005/8/layout/process2"/>
    <dgm:cxn modelId="{33EA4B77-F374-45A5-8973-BE6B576DC611}" type="presParOf" srcId="{B7F311F7-595F-49FC-AAE1-B81B09E77562}" destId="{9337E5CD-E3FC-451F-8918-52B49097ADF3}" srcOrd="0" destOrd="0" presId="urn:microsoft.com/office/officeart/2005/8/layout/process2"/>
    <dgm:cxn modelId="{D4ED986A-B553-416D-968F-FDF5750B3683}" type="presParOf" srcId="{668E78A5-FDA6-41F5-BE1F-53A176F59086}" destId="{E8C68E2C-B75E-43E3-A612-7F3A8FFFB892}" srcOrd="2" destOrd="0" presId="urn:microsoft.com/office/officeart/2005/8/layout/process2"/>
    <dgm:cxn modelId="{4834D2AF-7F5B-4AB4-8F17-A3125140B1DF}" type="presParOf" srcId="{668E78A5-FDA6-41F5-BE1F-53A176F59086}" destId="{70331F43-AC03-4065-BB9E-862ADC87E4AE}" srcOrd="3" destOrd="0" presId="urn:microsoft.com/office/officeart/2005/8/layout/process2"/>
    <dgm:cxn modelId="{CDBA270D-E2C2-4D88-9735-52B6E5D44B94}" type="presParOf" srcId="{70331F43-AC03-4065-BB9E-862ADC87E4AE}" destId="{0DF586ED-5B7B-4E64-A3D8-6F53AC4670CD}" srcOrd="0" destOrd="0" presId="urn:microsoft.com/office/officeart/2005/8/layout/process2"/>
    <dgm:cxn modelId="{14DD4BC3-CF77-48F3-A5B5-FCCC2670EA0F}" type="presParOf" srcId="{668E78A5-FDA6-41F5-BE1F-53A176F59086}" destId="{CF98124E-1911-4A0C-8ADA-C4CEBC79663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89FD22-7F4B-426B-9B73-5CAEC78E819E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/>
    </dgm:pt>
    <dgm:pt modelId="{A0C1C8B6-7705-47D7-8EE4-0DBA26E820EF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Arial Rounded MT Bold" pitchFamily="34" charset="0"/>
            </a:rPr>
            <a:t>Giriş davranışlarının uygunluğu</a:t>
          </a:r>
        </a:p>
      </dgm:t>
    </dgm:pt>
    <dgm:pt modelId="{02AD5355-6DC4-4BF4-8571-6A6B9F0A8A4B}" type="parTrans" cxnId="{A43BC146-5F7F-4EDC-B2EF-99B3FC33EF4B}">
      <dgm:prSet/>
      <dgm:spPr/>
      <dgm:t>
        <a:bodyPr/>
        <a:lstStyle/>
        <a:p>
          <a:endParaRPr lang="tr-TR"/>
        </a:p>
      </dgm:t>
    </dgm:pt>
    <dgm:pt modelId="{65177922-3034-4345-BC91-57752F614966}" type="sibTrans" cxnId="{A43BC146-5F7F-4EDC-B2EF-99B3FC33EF4B}">
      <dgm:prSet/>
      <dgm:spPr/>
      <dgm:t>
        <a:bodyPr/>
        <a:lstStyle/>
        <a:p>
          <a:endParaRPr lang="tr-TR"/>
        </a:p>
      </dgm:t>
    </dgm:pt>
    <dgm:pt modelId="{48DC9286-2B9C-44FB-9603-55A0FF75FA09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Arial Rounded MT Bold" pitchFamily="34" charset="0"/>
            </a:rPr>
            <a:t>Öğretim etkinliklerinin verimliliği</a:t>
          </a:r>
        </a:p>
      </dgm:t>
    </dgm:pt>
    <dgm:pt modelId="{6D1D5FFD-CBC1-45B4-AE8B-DA6AFA069D84}" type="parTrans" cxnId="{62860E82-867B-4F92-B006-F8E7B1892975}">
      <dgm:prSet/>
      <dgm:spPr/>
      <dgm:t>
        <a:bodyPr/>
        <a:lstStyle/>
        <a:p>
          <a:endParaRPr lang="tr-TR"/>
        </a:p>
      </dgm:t>
    </dgm:pt>
    <dgm:pt modelId="{C98C4988-69F6-42EE-9324-0F2EAA38A0F1}" type="sibTrans" cxnId="{62860E82-867B-4F92-B006-F8E7B1892975}">
      <dgm:prSet/>
      <dgm:spPr/>
      <dgm:t>
        <a:bodyPr/>
        <a:lstStyle/>
        <a:p>
          <a:endParaRPr lang="tr-TR"/>
        </a:p>
      </dgm:t>
    </dgm:pt>
    <dgm:pt modelId="{793FBCF3-2A7C-4E0C-9491-C3C39E18061E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Arial Rounded MT Bold" pitchFamily="34" charset="0"/>
            </a:rPr>
            <a:t>Öğrenme ürünlerinin yeterliliği</a:t>
          </a:r>
        </a:p>
      </dgm:t>
    </dgm:pt>
    <dgm:pt modelId="{95E6A741-F926-4A45-A915-3C95A8EC4E7C}" type="parTrans" cxnId="{17273BF4-8AA4-406F-BDF8-FCF112ED19DE}">
      <dgm:prSet/>
      <dgm:spPr/>
      <dgm:t>
        <a:bodyPr/>
        <a:lstStyle/>
        <a:p>
          <a:endParaRPr lang="tr-TR"/>
        </a:p>
      </dgm:t>
    </dgm:pt>
    <dgm:pt modelId="{55401CD6-8035-4DEF-9E37-146E21786CDA}" type="sibTrans" cxnId="{17273BF4-8AA4-406F-BDF8-FCF112ED19DE}">
      <dgm:prSet/>
      <dgm:spPr/>
      <dgm:t>
        <a:bodyPr/>
        <a:lstStyle/>
        <a:p>
          <a:endParaRPr lang="tr-TR"/>
        </a:p>
      </dgm:t>
    </dgm:pt>
    <dgm:pt modelId="{3F4F55E5-1D5D-448F-8293-352EE5966A6A}" type="pres">
      <dgm:prSet presAssocID="{D889FD22-7F4B-426B-9B73-5CAEC78E819E}" presName="CompostProcess" presStyleCnt="0">
        <dgm:presLayoutVars>
          <dgm:dir/>
          <dgm:resizeHandles val="exact"/>
        </dgm:presLayoutVars>
      </dgm:prSet>
      <dgm:spPr/>
    </dgm:pt>
    <dgm:pt modelId="{E580ED2E-E00E-4163-BF7A-834064C25060}" type="pres">
      <dgm:prSet presAssocID="{D889FD22-7F4B-426B-9B73-5CAEC78E819E}" presName="arrow" presStyleLbl="bgShp" presStyleIdx="0" presStyleCnt="1" custScaleX="16807" custScaleY="19149" custLinFactNeighborX="-1120" custLinFactNeighborY="-12766"/>
      <dgm:spPr/>
    </dgm:pt>
    <dgm:pt modelId="{F84C02C8-E636-4EAD-B65B-81A58FBABD40}" type="pres">
      <dgm:prSet presAssocID="{D889FD22-7F4B-426B-9B73-5CAEC78E819E}" presName="linearProcess" presStyleCnt="0"/>
      <dgm:spPr/>
    </dgm:pt>
    <dgm:pt modelId="{459B6816-9760-42BF-A7E3-2905F54BF19E}" type="pres">
      <dgm:prSet presAssocID="{48DC9286-2B9C-44FB-9603-55A0FF75FA09}" presName="textNode" presStyleLbl="node1" presStyleIdx="0" presStyleCnt="3" custLinFactX="-1245" custLinFactNeighborX="-100000" custLinFactNeighborY="-484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4FC7E-ECE2-4340-AE86-249783E3E5AB}" type="pres">
      <dgm:prSet presAssocID="{C98C4988-69F6-42EE-9324-0F2EAA38A0F1}" presName="sibTrans" presStyleCnt="0"/>
      <dgm:spPr/>
    </dgm:pt>
    <dgm:pt modelId="{338A3398-1604-4C87-9636-E9563C7A3C54}" type="pres">
      <dgm:prSet presAssocID="{A0C1C8B6-7705-47D7-8EE4-0DBA26E820EF}" presName="textNode" presStyleLbl="node1" presStyleIdx="1" presStyleCnt="3" custLinFactNeighborX="-35555" custLinFactNeighborY="-484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78F84A-DFAC-4860-8311-E7FDA0F111C0}" type="pres">
      <dgm:prSet presAssocID="{65177922-3034-4345-BC91-57752F614966}" presName="sibTrans" presStyleCnt="0"/>
      <dgm:spPr/>
    </dgm:pt>
    <dgm:pt modelId="{A88A4551-1475-4B86-95D4-2FF5A9692C85}" type="pres">
      <dgm:prSet presAssocID="{793FBCF3-2A7C-4E0C-9491-C3C39E18061E}" presName="textNode" presStyleLbl="node1" presStyleIdx="2" presStyleCnt="3" custLinFactNeighborX="-64444" custLinFactNeighborY="-484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43BC146-5F7F-4EDC-B2EF-99B3FC33EF4B}" srcId="{D889FD22-7F4B-426B-9B73-5CAEC78E819E}" destId="{A0C1C8B6-7705-47D7-8EE4-0DBA26E820EF}" srcOrd="1" destOrd="0" parTransId="{02AD5355-6DC4-4BF4-8571-6A6B9F0A8A4B}" sibTransId="{65177922-3034-4345-BC91-57752F614966}"/>
    <dgm:cxn modelId="{FDF01C2E-93B6-4C1C-B729-1BBD085EFB2C}" type="presOf" srcId="{48DC9286-2B9C-44FB-9603-55A0FF75FA09}" destId="{459B6816-9760-42BF-A7E3-2905F54BF19E}" srcOrd="0" destOrd="0" presId="urn:microsoft.com/office/officeart/2005/8/layout/hProcess9"/>
    <dgm:cxn modelId="{62860E82-867B-4F92-B006-F8E7B1892975}" srcId="{D889FD22-7F4B-426B-9B73-5CAEC78E819E}" destId="{48DC9286-2B9C-44FB-9603-55A0FF75FA09}" srcOrd="0" destOrd="0" parTransId="{6D1D5FFD-CBC1-45B4-AE8B-DA6AFA069D84}" sibTransId="{C98C4988-69F6-42EE-9324-0F2EAA38A0F1}"/>
    <dgm:cxn modelId="{4066A6E4-097C-4EA9-A909-B0F7191FFA38}" type="presOf" srcId="{D889FD22-7F4B-426B-9B73-5CAEC78E819E}" destId="{3F4F55E5-1D5D-448F-8293-352EE5966A6A}" srcOrd="0" destOrd="0" presId="urn:microsoft.com/office/officeart/2005/8/layout/hProcess9"/>
    <dgm:cxn modelId="{14D85868-E0AC-4921-8918-9BBF261D9545}" type="presOf" srcId="{793FBCF3-2A7C-4E0C-9491-C3C39E18061E}" destId="{A88A4551-1475-4B86-95D4-2FF5A9692C85}" srcOrd="0" destOrd="0" presId="urn:microsoft.com/office/officeart/2005/8/layout/hProcess9"/>
    <dgm:cxn modelId="{0AB80880-2D37-40E1-872E-B6F246B4EA17}" type="presOf" srcId="{A0C1C8B6-7705-47D7-8EE4-0DBA26E820EF}" destId="{338A3398-1604-4C87-9636-E9563C7A3C54}" srcOrd="0" destOrd="0" presId="urn:microsoft.com/office/officeart/2005/8/layout/hProcess9"/>
    <dgm:cxn modelId="{17273BF4-8AA4-406F-BDF8-FCF112ED19DE}" srcId="{D889FD22-7F4B-426B-9B73-5CAEC78E819E}" destId="{793FBCF3-2A7C-4E0C-9491-C3C39E18061E}" srcOrd="2" destOrd="0" parTransId="{95E6A741-F926-4A45-A915-3C95A8EC4E7C}" sibTransId="{55401CD6-8035-4DEF-9E37-146E21786CDA}"/>
    <dgm:cxn modelId="{3A8FC635-90B1-46A7-94A0-44003CF1ABD5}" type="presParOf" srcId="{3F4F55E5-1D5D-448F-8293-352EE5966A6A}" destId="{E580ED2E-E00E-4163-BF7A-834064C25060}" srcOrd="0" destOrd="0" presId="urn:microsoft.com/office/officeart/2005/8/layout/hProcess9"/>
    <dgm:cxn modelId="{DAF1B3BA-9048-409C-A6C5-8E4300B3488F}" type="presParOf" srcId="{3F4F55E5-1D5D-448F-8293-352EE5966A6A}" destId="{F84C02C8-E636-4EAD-B65B-81A58FBABD40}" srcOrd="1" destOrd="0" presId="urn:microsoft.com/office/officeart/2005/8/layout/hProcess9"/>
    <dgm:cxn modelId="{3B15B9F5-A53C-461E-8E11-1D9BAB6CBB3E}" type="presParOf" srcId="{F84C02C8-E636-4EAD-B65B-81A58FBABD40}" destId="{459B6816-9760-42BF-A7E3-2905F54BF19E}" srcOrd="0" destOrd="0" presId="urn:microsoft.com/office/officeart/2005/8/layout/hProcess9"/>
    <dgm:cxn modelId="{3B75F9C8-E6BD-4A0C-8EB5-A3667EDA4516}" type="presParOf" srcId="{F84C02C8-E636-4EAD-B65B-81A58FBABD40}" destId="{40A4FC7E-ECE2-4340-AE86-249783E3E5AB}" srcOrd="1" destOrd="0" presId="urn:microsoft.com/office/officeart/2005/8/layout/hProcess9"/>
    <dgm:cxn modelId="{F798753B-3936-4BF9-BED4-E430E485C773}" type="presParOf" srcId="{F84C02C8-E636-4EAD-B65B-81A58FBABD40}" destId="{338A3398-1604-4C87-9636-E9563C7A3C54}" srcOrd="2" destOrd="0" presId="urn:microsoft.com/office/officeart/2005/8/layout/hProcess9"/>
    <dgm:cxn modelId="{A302608E-0B1D-4A9A-B293-7AE11D90DFB2}" type="presParOf" srcId="{F84C02C8-E636-4EAD-B65B-81A58FBABD40}" destId="{C778F84A-DFAC-4860-8311-E7FDA0F111C0}" srcOrd="3" destOrd="0" presId="urn:microsoft.com/office/officeart/2005/8/layout/hProcess9"/>
    <dgm:cxn modelId="{E266C60C-3957-4C37-A6D4-7B14E2D13E09}" type="presParOf" srcId="{F84C02C8-E636-4EAD-B65B-81A58FBABD40}" destId="{A88A4551-1475-4B86-95D4-2FF5A9692C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EF645A-466F-4286-ADEB-616B27B74627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D1F31190-D67B-4A99-BAFB-74C346F9FE87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Program hazırlama</a:t>
          </a:r>
          <a:endParaRPr lang="tr-TR" dirty="0">
            <a:solidFill>
              <a:schemeClr val="bg1"/>
            </a:solidFill>
          </a:endParaRPr>
        </a:p>
      </dgm:t>
    </dgm:pt>
    <dgm:pt modelId="{07D1CC2B-E025-4DC8-8CCE-ED1365A006D0}" type="parTrans" cxnId="{1CDBD550-5050-4D05-B478-9888828867D2}">
      <dgm:prSet/>
      <dgm:spPr/>
      <dgm:t>
        <a:bodyPr/>
        <a:lstStyle/>
        <a:p>
          <a:endParaRPr lang="tr-TR"/>
        </a:p>
      </dgm:t>
    </dgm:pt>
    <dgm:pt modelId="{FDB460ED-759B-45B2-8672-6A17F2104B73}" type="sibTrans" cxnId="{1CDBD550-5050-4D05-B478-9888828867D2}">
      <dgm:prSet/>
      <dgm:spPr/>
      <dgm:t>
        <a:bodyPr/>
        <a:lstStyle/>
        <a:p>
          <a:endParaRPr lang="tr-TR"/>
        </a:p>
      </dgm:t>
    </dgm:pt>
    <dgm:pt modelId="{4163CEA3-63A4-436B-94D1-35CE4E289466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Düzeltme</a:t>
          </a:r>
          <a:endParaRPr lang="tr-TR" dirty="0">
            <a:solidFill>
              <a:schemeClr val="bg1"/>
            </a:solidFill>
          </a:endParaRPr>
        </a:p>
      </dgm:t>
    </dgm:pt>
    <dgm:pt modelId="{4A11DFEF-106C-49E3-848E-141C2F45AFD1}" type="parTrans" cxnId="{4BF0F58D-8B5A-4461-9696-86AFFBA8188A}">
      <dgm:prSet/>
      <dgm:spPr/>
      <dgm:t>
        <a:bodyPr/>
        <a:lstStyle/>
        <a:p>
          <a:endParaRPr lang="tr-TR"/>
        </a:p>
      </dgm:t>
    </dgm:pt>
    <dgm:pt modelId="{72101CA7-48CC-4600-AE9E-27432709E2B1}" type="sibTrans" cxnId="{4BF0F58D-8B5A-4461-9696-86AFFBA8188A}">
      <dgm:prSet/>
      <dgm:spPr/>
      <dgm:t>
        <a:bodyPr/>
        <a:lstStyle/>
        <a:p>
          <a:endParaRPr lang="tr-TR"/>
        </a:p>
      </dgm:t>
    </dgm:pt>
    <dgm:pt modelId="{3E19B84A-8F40-40B4-970F-22F5935B4DE0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Değerlendirme</a:t>
          </a:r>
          <a:endParaRPr lang="tr-TR" dirty="0">
            <a:solidFill>
              <a:schemeClr val="bg1"/>
            </a:solidFill>
          </a:endParaRPr>
        </a:p>
      </dgm:t>
    </dgm:pt>
    <dgm:pt modelId="{32BA7B04-B770-4324-B8F1-DAA6C7617934}" type="parTrans" cxnId="{A7BDC317-F912-4336-BF3D-72F88544CB7B}">
      <dgm:prSet/>
      <dgm:spPr/>
      <dgm:t>
        <a:bodyPr/>
        <a:lstStyle/>
        <a:p>
          <a:endParaRPr lang="tr-TR"/>
        </a:p>
      </dgm:t>
    </dgm:pt>
    <dgm:pt modelId="{59A9FDE0-E1AA-4213-9241-81D04139C019}" type="sibTrans" cxnId="{A7BDC317-F912-4336-BF3D-72F88544CB7B}">
      <dgm:prSet/>
      <dgm:spPr/>
      <dgm:t>
        <a:bodyPr/>
        <a:lstStyle/>
        <a:p>
          <a:endParaRPr lang="tr-TR"/>
        </a:p>
      </dgm:t>
    </dgm:pt>
    <dgm:pt modelId="{3B43A705-65EB-45DB-A6B6-6377A59D1F7D}">
      <dgm:prSet phldrT="[Metin]"/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Uygulama</a:t>
          </a:r>
          <a:endParaRPr lang="tr-TR" dirty="0">
            <a:solidFill>
              <a:schemeClr val="bg1"/>
            </a:solidFill>
          </a:endParaRPr>
        </a:p>
      </dgm:t>
    </dgm:pt>
    <dgm:pt modelId="{07C5F150-D55F-4AB8-9FEA-3F891568E86F}" type="parTrans" cxnId="{B67611BB-A6CB-45D9-B74B-5E00C9330ABB}">
      <dgm:prSet/>
      <dgm:spPr/>
      <dgm:t>
        <a:bodyPr/>
        <a:lstStyle/>
        <a:p>
          <a:endParaRPr lang="tr-TR"/>
        </a:p>
      </dgm:t>
    </dgm:pt>
    <dgm:pt modelId="{0A96F552-B761-4330-92B7-7E313201CD4C}" type="sibTrans" cxnId="{B67611BB-A6CB-45D9-B74B-5E00C9330ABB}">
      <dgm:prSet/>
      <dgm:spPr/>
      <dgm:t>
        <a:bodyPr/>
        <a:lstStyle/>
        <a:p>
          <a:endParaRPr lang="tr-TR"/>
        </a:p>
      </dgm:t>
    </dgm:pt>
    <dgm:pt modelId="{5F6F22EE-B535-4D15-9629-8533E4754748}" type="pres">
      <dgm:prSet presAssocID="{59EF645A-466F-4286-ADEB-616B27B746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AA8851-0198-4401-89B0-420B8CCEFD62}" type="pres">
      <dgm:prSet presAssocID="{D1F31190-D67B-4A99-BAFB-74C346F9FE87}" presName="node" presStyleLbl="node1" presStyleIdx="0" presStyleCnt="4" custScaleX="53669" custScaleY="35157" custLinFactNeighborX="31909" custLinFactNeighborY="-241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54D0C1-9252-491D-965D-FFCF5E179872}" type="pres">
      <dgm:prSet presAssocID="{FDB460ED-759B-45B2-8672-6A17F2104B73}" presName="sibTrans" presStyleCnt="0"/>
      <dgm:spPr/>
    </dgm:pt>
    <dgm:pt modelId="{07A4333E-081D-4DB8-8EDD-AE139A038AFC}" type="pres">
      <dgm:prSet presAssocID="{4163CEA3-63A4-436B-94D1-35CE4E289466}" presName="node" presStyleLbl="node1" presStyleIdx="1" presStyleCnt="4" custScaleX="49423" custScaleY="27285" custLinFactNeighborX="-1648" custLinFactNeighborY="190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CC110F-FEFC-4FE6-9CE3-7358163AD460}" type="pres">
      <dgm:prSet presAssocID="{72101CA7-48CC-4600-AE9E-27432709E2B1}" presName="sibTrans" presStyleCnt="0"/>
      <dgm:spPr/>
    </dgm:pt>
    <dgm:pt modelId="{70D8E919-4F08-45DF-9C80-06B7298C69B1}" type="pres">
      <dgm:prSet presAssocID="{3E19B84A-8F40-40B4-970F-22F5935B4DE0}" presName="node" presStyleLbl="node1" presStyleIdx="2" presStyleCnt="4" custScaleX="50209" custScaleY="27909" custLinFactNeighborX="-4539" custLinFactNeighborY="-322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BBD0EE-067B-4299-A330-4B5301B69E9E}" type="pres">
      <dgm:prSet presAssocID="{59A9FDE0-E1AA-4213-9241-81D04139C019}" presName="sibTrans" presStyleCnt="0"/>
      <dgm:spPr/>
    </dgm:pt>
    <dgm:pt modelId="{41D39EEE-BB1D-4017-9AD3-CFC309319AAB}" type="pres">
      <dgm:prSet presAssocID="{3B43A705-65EB-45DB-A6B6-6377A59D1F7D}" presName="node" presStyleLbl="node1" presStyleIdx="3" presStyleCnt="4" custScaleX="51127" custScaleY="39845" custLinFactNeighborX="-29142" custLinFactNeighborY="46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A416BC-8519-4AF9-B177-CB5100A0A6DF}" type="presOf" srcId="{3E19B84A-8F40-40B4-970F-22F5935B4DE0}" destId="{70D8E919-4F08-45DF-9C80-06B7298C69B1}" srcOrd="0" destOrd="0" presId="urn:microsoft.com/office/officeart/2005/8/layout/default#1"/>
    <dgm:cxn modelId="{65A5E513-5461-4DAB-B743-32135D2C459A}" type="presOf" srcId="{4163CEA3-63A4-436B-94D1-35CE4E289466}" destId="{07A4333E-081D-4DB8-8EDD-AE139A038AFC}" srcOrd="0" destOrd="0" presId="urn:microsoft.com/office/officeart/2005/8/layout/default#1"/>
    <dgm:cxn modelId="{1CDBD550-5050-4D05-B478-9888828867D2}" srcId="{59EF645A-466F-4286-ADEB-616B27B74627}" destId="{D1F31190-D67B-4A99-BAFB-74C346F9FE87}" srcOrd="0" destOrd="0" parTransId="{07D1CC2B-E025-4DC8-8CCE-ED1365A006D0}" sibTransId="{FDB460ED-759B-45B2-8672-6A17F2104B73}"/>
    <dgm:cxn modelId="{02F7B5CE-5F9C-4D2B-A40E-7DE4FD306C49}" type="presOf" srcId="{D1F31190-D67B-4A99-BAFB-74C346F9FE87}" destId="{E2AA8851-0198-4401-89B0-420B8CCEFD62}" srcOrd="0" destOrd="0" presId="urn:microsoft.com/office/officeart/2005/8/layout/default#1"/>
    <dgm:cxn modelId="{4BF0F58D-8B5A-4461-9696-86AFFBA8188A}" srcId="{59EF645A-466F-4286-ADEB-616B27B74627}" destId="{4163CEA3-63A4-436B-94D1-35CE4E289466}" srcOrd="1" destOrd="0" parTransId="{4A11DFEF-106C-49E3-848E-141C2F45AFD1}" sibTransId="{72101CA7-48CC-4600-AE9E-27432709E2B1}"/>
    <dgm:cxn modelId="{A7BDC317-F912-4336-BF3D-72F88544CB7B}" srcId="{59EF645A-466F-4286-ADEB-616B27B74627}" destId="{3E19B84A-8F40-40B4-970F-22F5935B4DE0}" srcOrd="2" destOrd="0" parTransId="{32BA7B04-B770-4324-B8F1-DAA6C7617934}" sibTransId="{59A9FDE0-E1AA-4213-9241-81D04139C019}"/>
    <dgm:cxn modelId="{D3F76851-A6FB-4073-9165-D6A8D0634087}" type="presOf" srcId="{3B43A705-65EB-45DB-A6B6-6377A59D1F7D}" destId="{41D39EEE-BB1D-4017-9AD3-CFC309319AAB}" srcOrd="0" destOrd="0" presId="urn:microsoft.com/office/officeart/2005/8/layout/default#1"/>
    <dgm:cxn modelId="{F83416F3-0571-4CE3-95FE-E9C0692C774C}" type="presOf" srcId="{59EF645A-466F-4286-ADEB-616B27B74627}" destId="{5F6F22EE-B535-4D15-9629-8533E4754748}" srcOrd="0" destOrd="0" presId="urn:microsoft.com/office/officeart/2005/8/layout/default#1"/>
    <dgm:cxn modelId="{B67611BB-A6CB-45D9-B74B-5E00C9330ABB}" srcId="{59EF645A-466F-4286-ADEB-616B27B74627}" destId="{3B43A705-65EB-45DB-A6B6-6377A59D1F7D}" srcOrd="3" destOrd="0" parTransId="{07C5F150-D55F-4AB8-9FEA-3F891568E86F}" sibTransId="{0A96F552-B761-4330-92B7-7E313201CD4C}"/>
    <dgm:cxn modelId="{C6DFD64B-8D40-491F-9B84-C725760A794D}" type="presParOf" srcId="{5F6F22EE-B535-4D15-9629-8533E4754748}" destId="{E2AA8851-0198-4401-89B0-420B8CCEFD62}" srcOrd="0" destOrd="0" presId="urn:microsoft.com/office/officeart/2005/8/layout/default#1"/>
    <dgm:cxn modelId="{C0A0921C-2FFC-4773-AFA8-D87416ACFF10}" type="presParOf" srcId="{5F6F22EE-B535-4D15-9629-8533E4754748}" destId="{9854D0C1-9252-491D-965D-FFCF5E179872}" srcOrd="1" destOrd="0" presId="urn:microsoft.com/office/officeart/2005/8/layout/default#1"/>
    <dgm:cxn modelId="{A9936C04-5006-45C0-B344-14458A185EC1}" type="presParOf" srcId="{5F6F22EE-B535-4D15-9629-8533E4754748}" destId="{07A4333E-081D-4DB8-8EDD-AE139A038AFC}" srcOrd="2" destOrd="0" presId="urn:microsoft.com/office/officeart/2005/8/layout/default#1"/>
    <dgm:cxn modelId="{6266B9A8-28E5-46D6-9396-745819E94E08}" type="presParOf" srcId="{5F6F22EE-B535-4D15-9629-8533E4754748}" destId="{BACC110F-FEFC-4FE6-9CE3-7358163AD460}" srcOrd="3" destOrd="0" presId="urn:microsoft.com/office/officeart/2005/8/layout/default#1"/>
    <dgm:cxn modelId="{0965A845-202D-4C1B-A224-D06F33CC5BAE}" type="presParOf" srcId="{5F6F22EE-B535-4D15-9629-8533E4754748}" destId="{70D8E919-4F08-45DF-9C80-06B7298C69B1}" srcOrd="4" destOrd="0" presId="urn:microsoft.com/office/officeart/2005/8/layout/default#1"/>
    <dgm:cxn modelId="{29779FE6-DD5D-4558-99C5-D24219A1B2BC}" type="presParOf" srcId="{5F6F22EE-B535-4D15-9629-8533E4754748}" destId="{5CBBD0EE-067B-4299-A330-4B5301B69E9E}" srcOrd="5" destOrd="0" presId="urn:microsoft.com/office/officeart/2005/8/layout/default#1"/>
    <dgm:cxn modelId="{5DCDB147-9D38-473C-9B6C-62BD6D1D3F0F}" type="presParOf" srcId="{5F6F22EE-B535-4D15-9629-8533E4754748}" destId="{41D39EEE-BB1D-4017-9AD3-CFC309319AA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5F1956-2185-406C-9ACD-583E260DB202}" type="doc">
      <dgm:prSet loTypeId="urn:microsoft.com/office/officeart/2009/3/layout/DescendingProcess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tr-TR"/>
        </a:p>
      </dgm:t>
    </dgm:pt>
    <dgm:pt modelId="{BA5254A2-D6CE-44FE-8614-0DAF33D32B36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DEĞERLENDİRME</a:t>
          </a:r>
          <a:endParaRPr lang="tr-TR" b="1" dirty="0">
            <a:solidFill>
              <a:srgbClr val="FF0000"/>
            </a:solidFill>
          </a:endParaRPr>
        </a:p>
      </dgm:t>
    </dgm:pt>
    <dgm:pt modelId="{64009088-055C-42B0-A9CC-775A3D20B6CA}" type="parTrans" cxnId="{C0A86366-8723-47A6-9F25-E7EFBDBD6A21}">
      <dgm:prSet/>
      <dgm:spPr/>
      <dgm:t>
        <a:bodyPr/>
        <a:lstStyle/>
        <a:p>
          <a:endParaRPr lang="tr-TR"/>
        </a:p>
      </dgm:t>
    </dgm:pt>
    <dgm:pt modelId="{4EDE8A3D-F5D1-44F9-A581-9F62BD801A23}" type="sibTrans" cxnId="{C0A86366-8723-47A6-9F25-E7EFBDBD6A21}">
      <dgm:prSet/>
      <dgm:spPr/>
      <dgm:t>
        <a:bodyPr/>
        <a:lstStyle/>
        <a:p>
          <a:endParaRPr lang="tr-TR"/>
        </a:p>
      </dgm:t>
    </dgm:pt>
    <dgm:pt modelId="{07BE0AC6-F373-4541-A37D-67BF27DEFCDB}">
      <dgm:prSet phldrT="[Metin]"/>
      <dgm:spPr/>
      <dgm:t>
        <a:bodyPr/>
        <a:lstStyle/>
        <a:p>
          <a:r>
            <a:rPr lang="tr-TR" b="1" dirty="0" smtClean="0">
              <a:solidFill>
                <a:srgbClr val="0070C0"/>
              </a:solidFill>
            </a:rPr>
            <a:t>DÜZELTME</a:t>
          </a:r>
          <a:endParaRPr lang="tr-TR" b="1" dirty="0">
            <a:solidFill>
              <a:srgbClr val="0070C0"/>
            </a:solidFill>
          </a:endParaRPr>
        </a:p>
      </dgm:t>
    </dgm:pt>
    <dgm:pt modelId="{5478480B-D094-437F-84FA-85C797DAD40A}" type="parTrans" cxnId="{19A45C5B-7E87-4F82-A9CD-7EABC7A44C19}">
      <dgm:prSet/>
      <dgm:spPr/>
      <dgm:t>
        <a:bodyPr/>
        <a:lstStyle/>
        <a:p>
          <a:endParaRPr lang="tr-TR"/>
        </a:p>
      </dgm:t>
    </dgm:pt>
    <dgm:pt modelId="{F9B5651A-16D1-4957-9DA6-81F959219D64}" type="sibTrans" cxnId="{19A45C5B-7E87-4F82-A9CD-7EABC7A44C19}">
      <dgm:prSet/>
      <dgm:spPr/>
      <dgm:t>
        <a:bodyPr/>
        <a:lstStyle/>
        <a:p>
          <a:endParaRPr lang="tr-TR"/>
        </a:p>
      </dgm:t>
    </dgm:pt>
    <dgm:pt modelId="{5A2AF639-702B-4851-AEDF-F0AA4E43B3EF}">
      <dgm:prSet phldrT="[Metin]"/>
      <dgm:spPr/>
      <dgm:t>
        <a:bodyPr/>
        <a:lstStyle/>
        <a:p>
          <a:r>
            <a:rPr lang="tr-T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UYGULAMA</a:t>
          </a:r>
          <a:endParaRPr lang="tr-T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23F1A2-66AA-4879-9B2E-A8EF5BB5561A}" type="parTrans" cxnId="{288A52B2-3316-48AE-8E24-46472F8B6748}">
      <dgm:prSet/>
      <dgm:spPr/>
      <dgm:t>
        <a:bodyPr/>
        <a:lstStyle/>
        <a:p>
          <a:endParaRPr lang="tr-TR"/>
        </a:p>
      </dgm:t>
    </dgm:pt>
    <dgm:pt modelId="{B5353A92-6EB6-4A21-9AAA-1B71B5D1EF8B}" type="sibTrans" cxnId="{288A52B2-3316-48AE-8E24-46472F8B6748}">
      <dgm:prSet/>
      <dgm:spPr/>
      <dgm:t>
        <a:bodyPr/>
        <a:lstStyle/>
        <a:p>
          <a:endParaRPr lang="tr-TR"/>
        </a:p>
      </dgm:t>
    </dgm:pt>
    <dgm:pt modelId="{5B9A8810-0C73-4CF7-AA50-4AC819D719E2}" type="pres">
      <dgm:prSet presAssocID="{705F1956-2185-406C-9ACD-583E260DB20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tr-TR"/>
        </a:p>
      </dgm:t>
    </dgm:pt>
    <dgm:pt modelId="{BF966D7C-0BFB-4F23-A8FE-BA1C3F949B4E}" type="pres">
      <dgm:prSet presAssocID="{705F1956-2185-406C-9ACD-583E260DB202}" presName="arrowNode" presStyleLbl="node1" presStyleIdx="0" presStyleCnt="1"/>
      <dgm:spPr/>
    </dgm:pt>
    <dgm:pt modelId="{F71225DE-501D-4189-97FD-524E72257248}" type="pres">
      <dgm:prSet presAssocID="{BA5254A2-D6CE-44FE-8614-0DAF33D32B36}" presName="txNode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23942C-B256-44C1-818B-708480C3173B}" type="pres">
      <dgm:prSet presAssocID="{07BE0AC6-F373-4541-A37D-67BF27DEFCDB}" presName="txNode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CC1A54-0A3F-48EF-A84B-FAE9292782F3}" type="pres">
      <dgm:prSet presAssocID="{F9B5651A-16D1-4957-9DA6-81F959219D64}" presName="dotNode2" presStyleCnt="0"/>
      <dgm:spPr/>
    </dgm:pt>
    <dgm:pt modelId="{5279B16E-1BD8-44E4-872B-18AD97ED255D}" type="pres">
      <dgm:prSet presAssocID="{F9B5651A-16D1-4957-9DA6-81F959219D64}" presName="dotRepeatNode" presStyleLbl="fgShp" presStyleIdx="0" presStyleCnt="1"/>
      <dgm:spPr/>
      <dgm:t>
        <a:bodyPr/>
        <a:lstStyle/>
        <a:p>
          <a:endParaRPr lang="tr-TR"/>
        </a:p>
      </dgm:t>
    </dgm:pt>
    <dgm:pt modelId="{F5D57119-A9FA-438F-A016-CCB78B54FFA2}" type="pres">
      <dgm:prSet presAssocID="{5A2AF639-702B-4851-AEDF-F0AA4E43B3EF}" presName="txNode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32988DB-BD65-41BE-B179-5E831C20145B}" type="presOf" srcId="{5A2AF639-702B-4851-AEDF-F0AA4E43B3EF}" destId="{F5D57119-A9FA-438F-A016-CCB78B54FFA2}" srcOrd="0" destOrd="0" presId="urn:microsoft.com/office/officeart/2009/3/layout/DescendingProcess"/>
    <dgm:cxn modelId="{4F44DE83-6380-46F9-87E1-AF9A49FFC76E}" type="presOf" srcId="{BA5254A2-D6CE-44FE-8614-0DAF33D32B36}" destId="{F71225DE-501D-4189-97FD-524E72257248}" srcOrd="0" destOrd="0" presId="urn:microsoft.com/office/officeart/2009/3/layout/DescendingProcess"/>
    <dgm:cxn modelId="{288A52B2-3316-48AE-8E24-46472F8B6748}" srcId="{705F1956-2185-406C-9ACD-583E260DB202}" destId="{5A2AF639-702B-4851-AEDF-F0AA4E43B3EF}" srcOrd="2" destOrd="0" parTransId="{2A23F1A2-66AA-4879-9B2E-A8EF5BB5561A}" sibTransId="{B5353A92-6EB6-4A21-9AAA-1B71B5D1EF8B}"/>
    <dgm:cxn modelId="{40E3CD78-99AB-43B9-8E2A-1BDAD9396626}" type="presOf" srcId="{705F1956-2185-406C-9ACD-583E260DB202}" destId="{5B9A8810-0C73-4CF7-AA50-4AC819D719E2}" srcOrd="0" destOrd="0" presId="urn:microsoft.com/office/officeart/2009/3/layout/DescendingProcess"/>
    <dgm:cxn modelId="{C0A86366-8723-47A6-9F25-E7EFBDBD6A21}" srcId="{705F1956-2185-406C-9ACD-583E260DB202}" destId="{BA5254A2-D6CE-44FE-8614-0DAF33D32B36}" srcOrd="0" destOrd="0" parTransId="{64009088-055C-42B0-A9CC-775A3D20B6CA}" sibTransId="{4EDE8A3D-F5D1-44F9-A581-9F62BD801A23}"/>
    <dgm:cxn modelId="{0D0B3994-A1B6-4714-8B66-F9401B90AECD}" type="presOf" srcId="{F9B5651A-16D1-4957-9DA6-81F959219D64}" destId="{5279B16E-1BD8-44E4-872B-18AD97ED255D}" srcOrd="0" destOrd="0" presId="urn:microsoft.com/office/officeart/2009/3/layout/DescendingProcess"/>
    <dgm:cxn modelId="{94A98FA4-10C6-4624-9DAF-7A7AE9C6E55E}" type="presOf" srcId="{07BE0AC6-F373-4541-A37D-67BF27DEFCDB}" destId="{1823942C-B256-44C1-818B-708480C3173B}" srcOrd="0" destOrd="0" presId="urn:microsoft.com/office/officeart/2009/3/layout/DescendingProcess"/>
    <dgm:cxn modelId="{19A45C5B-7E87-4F82-A9CD-7EABC7A44C19}" srcId="{705F1956-2185-406C-9ACD-583E260DB202}" destId="{07BE0AC6-F373-4541-A37D-67BF27DEFCDB}" srcOrd="1" destOrd="0" parTransId="{5478480B-D094-437F-84FA-85C797DAD40A}" sibTransId="{F9B5651A-16D1-4957-9DA6-81F959219D64}"/>
    <dgm:cxn modelId="{2173FF8D-D8CE-474D-9312-0C6098853329}" type="presParOf" srcId="{5B9A8810-0C73-4CF7-AA50-4AC819D719E2}" destId="{BF966D7C-0BFB-4F23-A8FE-BA1C3F949B4E}" srcOrd="0" destOrd="0" presId="urn:microsoft.com/office/officeart/2009/3/layout/DescendingProcess"/>
    <dgm:cxn modelId="{010FC990-0FD3-4A96-A0AA-F569BE8DA938}" type="presParOf" srcId="{5B9A8810-0C73-4CF7-AA50-4AC819D719E2}" destId="{F71225DE-501D-4189-97FD-524E72257248}" srcOrd="1" destOrd="0" presId="urn:microsoft.com/office/officeart/2009/3/layout/DescendingProcess"/>
    <dgm:cxn modelId="{9166BAEF-04A8-4CCB-B525-04E2C30DCB40}" type="presParOf" srcId="{5B9A8810-0C73-4CF7-AA50-4AC819D719E2}" destId="{1823942C-B256-44C1-818B-708480C3173B}" srcOrd="2" destOrd="0" presId="urn:microsoft.com/office/officeart/2009/3/layout/DescendingProcess"/>
    <dgm:cxn modelId="{A4F06E01-5492-44BC-A7A8-E5A55F702930}" type="presParOf" srcId="{5B9A8810-0C73-4CF7-AA50-4AC819D719E2}" destId="{88CC1A54-0A3F-48EF-A84B-FAE9292782F3}" srcOrd="3" destOrd="0" presId="urn:microsoft.com/office/officeart/2009/3/layout/DescendingProcess"/>
    <dgm:cxn modelId="{16B8FCB5-5240-42DB-A111-34C71417E2EC}" type="presParOf" srcId="{88CC1A54-0A3F-48EF-A84B-FAE9292782F3}" destId="{5279B16E-1BD8-44E4-872B-18AD97ED255D}" srcOrd="0" destOrd="0" presId="urn:microsoft.com/office/officeart/2009/3/layout/DescendingProcess"/>
    <dgm:cxn modelId="{92E38BB3-42C4-4BA6-B445-390B8D502830}" type="presParOf" srcId="{5B9A8810-0C73-4CF7-AA50-4AC819D719E2}" destId="{F5D57119-A9FA-438F-A016-CCB78B54FFA2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41228-0705-4CAD-A34F-71DE5196E1C2}">
      <dsp:nvSpPr>
        <dsp:cNvPr id="0" name=""/>
        <dsp:cNvSpPr/>
      </dsp:nvSpPr>
      <dsp:spPr>
        <a:xfrm>
          <a:off x="80120" y="112547"/>
          <a:ext cx="2169803" cy="130188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chemeClr val="tx1"/>
              </a:solidFill>
            </a:rPr>
            <a:t>GİRDİ</a:t>
          </a:r>
          <a:endParaRPr lang="tr-TR" sz="3100" kern="1200" dirty="0">
            <a:solidFill>
              <a:schemeClr val="tx1"/>
            </a:solidFill>
          </a:endParaRPr>
        </a:p>
      </dsp:txBody>
      <dsp:txXfrm>
        <a:off x="118251" y="150678"/>
        <a:ext cx="2093541" cy="1225620"/>
      </dsp:txXfrm>
    </dsp:sp>
    <dsp:sp modelId="{7AA01D40-A41C-4A1D-94B6-FCBA0D993FCF}">
      <dsp:nvSpPr>
        <dsp:cNvPr id="0" name=""/>
        <dsp:cNvSpPr/>
      </dsp:nvSpPr>
      <dsp:spPr>
        <a:xfrm rot="21465361">
          <a:off x="2425381" y="437746"/>
          <a:ext cx="372557" cy="538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2425424" y="547556"/>
        <a:ext cx="260790" cy="322867"/>
      </dsp:txXfrm>
    </dsp:sp>
    <dsp:sp modelId="{97BF0758-535B-4176-8002-A20980AE3630}">
      <dsp:nvSpPr>
        <dsp:cNvPr id="0" name=""/>
        <dsp:cNvSpPr/>
      </dsp:nvSpPr>
      <dsp:spPr>
        <a:xfrm>
          <a:off x="2952324" y="0"/>
          <a:ext cx="2169803" cy="130188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chemeClr val="tx1"/>
              </a:solidFill>
            </a:rPr>
            <a:t>SÜREÇ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chemeClr val="tx1"/>
              </a:solidFill>
            </a:rPr>
            <a:t>(İşlem)</a:t>
          </a:r>
          <a:endParaRPr lang="tr-TR" sz="3100" kern="1200" dirty="0">
            <a:solidFill>
              <a:schemeClr val="tx1"/>
            </a:solidFill>
          </a:endParaRPr>
        </a:p>
      </dsp:txBody>
      <dsp:txXfrm>
        <a:off x="2990455" y="38131"/>
        <a:ext cx="2093541" cy="1225620"/>
      </dsp:txXfrm>
    </dsp:sp>
    <dsp:sp modelId="{41E8BC78-AD17-4C8D-A8B4-A963BA8245A3}">
      <dsp:nvSpPr>
        <dsp:cNvPr id="0" name=""/>
        <dsp:cNvSpPr/>
      </dsp:nvSpPr>
      <dsp:spPr>
        <a:xfrm rot="93922">
          <a:off x="5343802" y="424017"/>
          <a:ext cx="470312" cy="538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14742"/>
            <a:satOff val="-3289"/>
            <a:lumOff val="298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5343828" y="529712"/>
        <a:ext cx="329218" cy="322867"/>
      </dsp:txXfrm>
    </dsp:sp>
    <dsp:sp modelId="{5E86F585-E387-457E-A297-164798D3EFFD}">
      <dsp:nvSpPr>
        <dsp:cNvPr id="0" name=""/>
        <dsp:cNvSpPr/>
      </dsp:nvSpPr>
      <dsp:spPr>
        <a:xfrm>
          <a:off x="6009178" y="95577"/>
          <a:ext cx="1978643" cy="1272576"/>
        </a:xfrm>
        <a:prstGeom prst="roundRect">
          <a:avLst>
            <a:gd name="adj" fmla="val 10000"/>
          </a:avLst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chemeClr val="tx1"/>
              </a:solidFill>
            </a:rPr>
            <a:t>ÇIKTI</a:t>
          </a:r>
          <a:endParaRPr lang="tr-TR" sz="3100" kern="1200" dirty="0">
            <a:solidFill>
              <a:schemeClr val="tx1"/>
            </a:solidFill>
          </a:endParaRPr>
        </a:p>
      </dsp:txBody>
      <dsp:txXfrm>
        <a:off x="6046450" y="132849"/>
        <a:ext cx="1904099" cy="1198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0FDA8-300B-4461-9BD0-D329F9390FFF}">
      <dsp:nvSpPr>
        <dsp:cNvPr id="0" name=""/>
        <dsp:cNvSpPr/>
      </dsp:nvSpPr>
      <dsp:spPr>
        <a:xfrm rot="16200000">
          <a:off x="461882" y="-461882"/>
          <a:ext cx="2124236" cy="3048000"/>
        </a:xfrm>
        <a:prstGeom prst="round1Rect">
          <a:avLst/>
        </a:prstGeom>
        <a:solidFill>
          <a:srgbClr val="FFD8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Öğrenci ve Öğretmenler</a:t>
          </a:r>
          <a:endParaRPr lang="tr-TR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3048000" cy="1593177"/>
      </dsp:txXfrm>
    </dsp:sp>
    <dsp:sp modelId="{22C6B87C-74D6-4F93-9455-A2570C5360C3}">
      <dsp:nvSpPr>
        <dsp:cNvPr id="0" name=""/>
        <dsp:cNvSpPr/>
      </dsp:nvSpPr>
      <dsp:spPr>
        <a:xfrm>
          <a:off x="3014624" y="0"/>
          <a:ext cx="3048000" cy="2124236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Ekonomi</a:t>
          </a:r>
        </a:p>
      </dsp:txBody>
      <dsp:txXfrm>
        <a:off x="3014624" y="0"/>
        <a:ext cx="3048000" cy="1593177"/>
      </dsp:txXfrm>
    </dsp:sp>
    <dsp:sp modelId="{EDA94533-7ACF-4D69-BDA3-A13393A6A2AA}">
      <dsp:nvSpPr>
        <dsp:cNvPr id="0" name=""/>
        <dsp:cNvSpPr/>
      </dsp:nvSpPr>
      <dsp:spPr>
        <a:xfrm rot="10800000">
          <a:off x="0" y="2107751"/>
          <a:ext cx="3048000" cy="2124236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Öğretim programları</a:t>
          </a:r>
        </a:p>
      </dsp:txBody>
      <dsp:txXfrm rot="10800000">
        <a:off x="0" y="2638810"/>
        <a:ext cx="3048000" cy="1593177"/>
      </dsp:txXfrm>
    </dsp:sp>
    <dsp:sp modelId="{AD4853C6-20D8-445A-9343-3CE287C08032}">
      <dsp:nvSpPr>
        <dsp:cNvPr id="0" name=""/>
        <dsp:cNvSpPr/>
      </dsp:nvSpPr>
      <dsp:spPr>
        <a:xfrm rot="5400000">
          <a:off x="3476506" y="1645869"/>
          <a:ext cx="2124236" cy="3048000"/>
        </a:xfrm>
        <a:prstGeom prst="round1Rect">
          <a:avLst/>
        </a:prstGeom>
        <a:solidFill>
          <a:srgbClr val="F0C5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Yönetim</a:t>
          </a:r>
        </a:p>
      </dsp:txBody>
      <dsp:txXfrm rot="-5400000">
        <a:off x="3014624" y="2638810"/>
        <a:ext cx="3048000" cy="1593177"/>
      </dsp:txXfrm>
    </dsp:sp>
    <dsp:sp modelId="{945A1DB4-85E9-4F8F-AF1B-A019F74F4303}">
      <dsp:nvSpPr>
        <dsp:cNvPr id="0" name=""/>
        <dsp:cNvSpPr/>
      </dsp:nvSpPr>
      <dsp:spPr>
        <a:xfrm>
          <a:off x="1919538" y="1354981"/>
          <a:ext cx="2256922" cy="153850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+mn-lt"/>
              <a:cs typeface="Times New Roman" pitchFamily="18" charset="0"/>
            </a:rPr>
            <a:t>Eğitim sisteminin girdi öğeleri olarak</a:t>
          </a:r>
          <a:endParaRPr lang="tr-TR" sz="2400" b="1" kern="1200" dirty="0">
            <a:latin typeface="+mn-lt"/>
            <a:cs typeface="Times New Roman" pitchFamily="18" charset="0"/>
          </a:endParaRPr>
        </a:p>
      </dsp:txBody>
      <dsp:txXfrm>
        <a:off x="1994642" y="1430085"/>
        <a:ext cx="2106714" cy="1388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40BA2-1A88-4CAB-8409-A433C294E6E3}">
      <dsp:nvSpPr>
        <dsp:cNvPr id="0" name=""/>
        <dsp:cNvSpPr/>
      </dsp:nvSpPr>
      <dsp:spPr>
        <a:xfrm>
          <a:off x="-637388" y="140702"/>
          <a:ext cx="7370777" cy="8644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2400" kern="1200" dirty="0" smtClean="0">
              <a:solidFill>
                <a:schemeClr val="tx1"/>
              </a:solidFill>
              <a:latin typeface="Arial Black" pitchFamily="34" charset="0"/>
            </a:rPr>
            <a:t>Uzak Hedefler</a:t>
          </a:r>
          <a:r>
            <a:rPr lang="tr-TR" sz="2400" kern="1200" dirty="0" smtClean="0">
              <a:solidFill>
                <a:schemeClr val="tx1"/>
              </a:solidFill>
            </a:rPr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2400" kern="1200" dirty="0" smtClean="0">
              <a:solidFill>
                <a:schemeClr val="tx1"/>
              </a:solidFill>
            </a:rPr>
            <a:t>(Bir ülkenin politik felsefesini ifade eder.)</a:t>
          </a:r>
          <a:endParaRPr lang="tr-TR" sz="2400" kern="1200" dirty="0"/>
        </a:p>
      </dsp:txBody>
      <dsp:txXfrm>
        <a:off x="-612068" y="166022"/>
        <a:ext cx="7320137" cy="813848"/>
      </dsp:txXfrm>
    </dsp:sp>
    <dsp:sp modelId="{B7F311F7-595F-49FC-AAE1-B81B09E77562}">
      <dsp:nvSpPr>
        <dsp:cNvPr id="0" name=""/>
        <dsp:cNvSpPr/>
      </dsp:nvSpPr>
      <dsp:spPr>
        <a:xfrm rot="5400000">
          <a:off x="2943196" y="950418"/>
          <a:ext cx="209607" cy="389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 rot="-5400000">
        <a:off x="2931294" y="1040124"/>
        <a:ext cx="233411" cy="146725"/>
      </dsp:txXfrm>
    </dsp:sp>
    <dsp:sp modelId="{E8C68E2C-B75E-43E3-A612-7F3A8FFFB892}">
      <dsp:nvSpPr>
        <dsp:cNvPr id="0" name=""/>
        <dsp:cNvSpPr/>
      </dsp:nvSpPr>
      <dsp:spPr>
        <a:xfrm>
          <a:off x="0" y="1284666"/>
          <a:ext cx="6096000" cy="1099922"/>
        </a:xfrm>
        <a:prstGeom prst="roundRect">
          <a:avLst>
            <a:gd name="adj" fmla="val 10000"/>
          </a:avLst>
        </a:prstGeom>
        <a:solidFill>
          <a:schemeClr val="accent4">
            <a:hueOff val="419958"/>
            <a:satOff val="-11217"/>
            <a:lumOff val="-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solidFill>
                <a:schemeClr val="tx1"/>
              </a:solidFill>
              <a:latin typeface="Arial Black" pitchFamily="34" charset="0"/>
            </a:rPr>
            <a:t>Genel Hedefler (Amaçlar):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Bir ülkenin eğitim felsefesini yansıtır.</a:t>
          </a:r>
          <a:endParaRPr lang="tr-TR" sz="2000" b="1" kern="1200" dirty="0">
            <a:latin typeface="Arial" pitchFamily="34" charset="0"/>
            <a:cs typeface="Arial" pitchFamily="34" charset="0"/>
          </a:endParaRPr>
        </a:p>
      </dsp:txBody>
      <dsp:txXfrm>
        <a:off x="32216" y="1316882"/>
        <a:ext cx="6031568" cy="1035490"/>
      </dsp:txXfrm>
    </dsp:sp>
    <dsp:sp modelId="{70331F43-AC03-4065-BB9E-862ADC87E4AE}">
      <dsp:nvSpPr>
        <dsp:cNvPr id="0" name=""/>
        <dsp:cNvSpPr/>
      </dsp:nvSpPr>
      <dsp:spPr>
        <a:xfrm rot="5400000">
          <a:off x="2880433" y="2413502"/>
          <a:ext cx="335133" cy="389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9917"/>
            <a:satOff val="-22434"/>
            <a:lumOff val="-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-5400000">
        <a:off x="2931294" y="2440445"/>
        <a:ext cx="233411" cy="234593"/>
      </dsp:txXfrm>
    </dsp:sp>
    <dsp:sp modelId="{CF98124E-1911-4A0C-8ADA-C4CEBC796639}">
      <dsp:nvSpPr>
        <dsp:cNvPr id="0" name=""/>
        <dsp:cNvSpPr/>
      </dsp:nvSpPr>
      <dsp:spPr>
        <a:xfrm>
          <a:off x="407364" y="2831434"/>
          <a:ext cx="5281270" cy="1331017"/>
        </a:xfrm>
        <a:prstGeom prst="roundRect">
          <a:avLst>
            <a:gd name="adj" fmla="val 10000"/>
          </a:avLst>
        </a:prstGeom>
        <a:solidFill>
          <a:schemeClr val="accent4">
            <a:hueOff val="839917"/>
            <a:satOff val="-22434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solidFill>
                <a:schemeClr val="tx1"/>
              </a:solidFill>
              <a:latin typeface="Arial Black" pitchFamily="34" charset="0"/>
            </a:rPr>
            <a:t>Özel Hedefler (Kazanımlar: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solidFill>
                <a:schemeClr val="tx1"/>
              </a:solidFill>
            </a:rPr>
            <a:t>Ders için düzenlenen hedeflerdir</a:t>
          </a:r>
          <a:r>
            <a:rPr lang="tr-TR" sz="2800" kern="1200" dirty="0" smtClean="0">
              <a:solidFill>
                <a:schemeClr val="tx1"/>
              </a:solidFill>
            </a:rPr>
            <a:t>.</a:t>
          </a:r>
          <a:endParaRPr lang="tr-TR" sz="2800" kern="1200" dirty="0"/>
        </a:p>
      </dsp:txBody>
      <dsp:txXfrm>
        <a:off x="446348" y="2870418"/>
        <a:ext cx="5203302" cy="1253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0ED2E-E00E-4163-BF7A-834064C25060}">
      <dsp:nvSpPr>
        <dsp:cNvPr id="0" name=""/>
        <dsp:cNvSpPr/>
      </dsp:nvSpPr>
      <dsp:spPr>
        <a:xfrm>
          <a:off x="2534697" y="845094"/>
          <a:ext cx="864110" cy="58506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B6816-9760-42BF-A7E3-2905F54BF19E}">
      <dsp:nvSpPr>
        <dsp:cNvPr id="0" name=""/>
        <dsp:cNvSpPr/>
      </dsp:nvSpPr>
      <dsp:spPr>
        <a:xfrm>
          <a:off x="0" y="325040"/>
          <a:ext cx="1946916" cy="12221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  <a:latin typeface="Arial Rounded MT Bold" pitchFamily="34" charset="0"/>
            </a:rPr>
            <a:t>Öğretim etkinliklerinin verimliliği</a:t>
          </a:r>
        </a:p>
      </dsp:txBody>
      <dsp:txXfrm>
        <a:off x="59660" y="384700"/>
        <a:ext cx="1827596" cy="1102820"/>
      </dsp:txXfrm>
    </dsp:sp>
    <dsp:sp modelId="{338A3398-1604-4C87-9636-E9563C7A3C54}">
      <dsp:nvSpPr>
        <dsp:cNvPr id="0" name=""/>
        <dsp:cNvSpPr/>
      </dsp:nvSpPr>
      <dsp:spPr>
        <a:xfrm>
          <a:off x="2016224" y="325040"/>
          <a:ext cx="1946916" cy="1222140"/>
        </a:xfrm>
        <a:prstGeom prst="roundRect">
          <a:avLst/>
        </a:prstGeom>
        <a:solidFill>
          <a:schemeClr val="accent4">
            <a:hueOff val="419958"/>
            <a:satOff val="-11217"/>
            <a:lumOff val="-2647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  <a:latin typeface="Arial Rounded MT Bold" pitchFamily="34" charset="0"/>
            </a:rPr>
            <a:t>Giriş davranışlarının uygunluğu</a:t>
          </a:r>
        </a:p>
      </dsp:txBody>
      <dsp:txXfrm>
        <a:off x="2075884" y="384700"/>
        <a:ext cx="1827596" cy="1102820"/>
      </dsp:txXfrm>
    </dsp:sp>
    <dsp:sp modelId="{A88A4551-1475-4B86-95D4-2FF5A9692C85}">
      <dsp:nvSpPr>
        <dsp:cNvPr id="0" name=""/>
        <dsp:cNvSpPr/>
      </dsp:nvSpPr>
      <dsp:spPr>
        <a:xfrm>
          <a:off x="4032448" y="325040"/>
          <a:ext cx="1946916" cy="1222140"/>
        </a:xfrm>
        <a:prstGeom prst="roundRect">
          <a:avLst/>
        </a:prstGeom>
        <a:solidFill>
          <a:schemeClr val="accent4">
            <a:hueOff val="839917"/>
            <a:satOff val="-22434"/>
            <a:lumOff val="-529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  <a:latin typeface="Arial Rounded MT Bold" pitchFamily="34" charset="0"/>
            </a:rPr>
            <a:t>Öğrenme ürünlerinin yeterliliği</a:t>
          </a:r>
        </a:p>
      </dsp:txBody>
      <dsp:txXfrm>
        <a:off x="4092108" y="384700"/>
        <a:ext cx="1827596" cy="1102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A8851-0198-4401-89B0-420B8CCEFD62}">
      <dsp:nvSpPr>
        <dsp:cNvPr id="0" name=""/>
        <dsp:cNvSpPr/>
      </dsp:nvSpPr>
      <dsp:spPr>
        <a:xfrm>
          <a:off x="2520305" y="23"/>
          <a:ext cx="4235206" cy="16646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>
              <a:solidFill>
                <a:schemeClr val="bg1"/>
              </a:solidFill>
            </a:rPr>
            <a:t>Program hazırlama</a:t>
          </a:r>
          <a:endParaRPr lang="tr-TR" sz="4300" kern="1200" dirty="0">
            <a:solidFill>
              <a:schemeClr val="bg1"/>
            </a:solidFill>
          </a:endParaRPr>
        </a:p>
      </dsp:txBody>
      <dsp:txXfrm>
        <a:off x="2520305" y="23"/>
        <a:ext cx="4235206" cy="1664616"/>
      </dsp:txXfrm>
    </dsp:sp>
    <dsp:sp modelId="{07A4333E-081D-4DB8-8EDD-AE139A038AFC}">
      <dsp:nvSpPr>
        <dsp:cNvPr id="0" name=""/>
        <dsp:cNvSpPr/>
      </dsp:nvSpPr>
      <dsp:spPr>
        <a:xfrm>
          <a:off x="4896547" y="2232247"/>
          <a:ext cx="3900139" cy="12918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>
              <a:solidFill>
                <a:schemeClr val="bg1"/>
              </a:solidFill>
            </a:rPr>
            <a:t>Düzeltme</a:t>
          </a:r>
          <a:endParaRPr lang="tr-TR" sz="4300" kern="1200" dirty="0">
            <a:solidFill>
              <a:schemeClr val="bg1"/>
            </a:solidFill>
          </a:endParaRPr>
        </a:p>
      </dsp:txBody>
      <dsp:txXfrm>
        <a:off x="4896547" y="2232247"/>
        <a:ext cx="3900139" cy="1291892"/>
      </dsp:txXfrm>
    </dsp:sp>
    <dsp:sp modelId="{70D8E919-4F08-45DF-9C80-06B7298C69B1}">
      <dsp:nvSpPr>
        <dsp:cNvPr id="0" name=""/>
        <dsp:cNvSpPr/>
      </dsp:nvSpPr>
      <dsp:spPr>
        <a:xfrm>
          <a:off x="0" y="2350981"/>
          <a:ext cx="3962165" cy="1321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>
              <a:solidFill>
                <a:schemeClr val="bg1"/>
              </a:solidFill>
            </a:rPr>
            <a:t>Değerlendirme</a:t>
          </a:r>
          <a:endParaRPr lang="tr-TR" sz="4300" kern="1200" dirty="0">
            <a:solidFill>
              <a:schemeClr val="bg1"/>
            </a:solidFill>
          </a:endParaRPr>
        </a:p>
      </dsp:txBody>
      <dsp:txXfrm>
        <a:off x="0" y="2350981"/>
        <a:ext cx="3962165" cy="1321437"/>
      </dsp:txXfrm>
    </dsp:sp>
    <dsp:sp modelId="{41D39EEE-BB1D-4017-9AD3-CFC309319AAB}">
      <dsp:nvSpPr>
        <dsp:cNvPr id="0" name=""/>
        <dsp:cNvSpPr/>
      </dsp:nvSpPr>
      <dsp:spPr>
        <a:xfrm>
          <a:off x="2523146" y="3814699"/>
          <a:ext cx="4034608" cy="18865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>
              <a:solidFill>
                <a:schemeClr val="bg1"/>
              </a:solidFill>
            </a:rPr>
            <a:t>Uygulama</a:t>
          </a:r>
          <a:endParaRPr lang="tr-TR" sz="4300" kern="1200" dirty="0">
            <a:solidFill>
              <a:schemeClr val="bg1"/>
            </a:solidFill>
          </a:endParaRPr>
        </a:p>
      </dsp:txBody>
      <dsp:txXfrm>
        <a:off x="2523146" y="3814699"/>
        <a:ext cx="4034608" cy="1886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66D7C-0BFB-4F23-A8FE-BA1C3F949B4E}">
      <dsp:nvSpPr>
        <dsp:cNvPr id="0" name=""/>
        <dsp:cNvSpPr/>
      </dsp:nvSpPr>
      <dsp:spPr>
        <a:xfrm rot="4396374">
          <a:off x="714512" y="1049045"/>
          <a:ext cx="4550926" cy="3173704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5">
                <a:shade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5">
                <a:shade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shade val="50000"/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79B16E-1BD8-44E4-872B-18AD97ED255D}">
      <dsp:nvSpPr>
        <dsp:cNvPr id="0" name=""/>
        <dsp:cNvSpPr/>
      </dsp:nvSpPr>
      <dsp:spPr>
        <a:xfrm>
          <a:off x="3125039" y="2047038"/>
          <a:ext cx="114925" cy="114925"/>
        </a:xfrm>
        <a:prstGeom prst="ellipse">
          <a:avLst/>
        </a:prstGeom>
        <a:gradFill rotWithShape="0">
          <a:gsLst>
            <a:gs pos="0">
              <a:schemeClr val="accent5">
                <a:tint val="55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5">
                <a:tint val="55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5">
                <a:tint val="55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5">
                <a:tint val="55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tint val="55000"/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5">
                <a:tint val="55000"/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tint val="55000"/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F71225DE-501D-4189-97FD-524E72257248}">
      <dsp:nvSpPr>
        <dsp:cNvPr id="0" name=""/>
        <dsp:cNvSpPr/>
      </dsp:nvSpPr>
      <dsp:spPr>
        <a:xfrm>
          <a:off x="409432" y="0"/>
          <a:ext cx="2145620" cy="84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rgbClr val="FF0000"/>
              </a:solidFill>
            </a:rPr>
            <a:t>DEĞERLENDİRME</a:t>
          </a:r>
          <a:endParaRPr lang="tr-TR" sz="2100" b="1" kern="1200" dirty="0">
            <a:solidFill>
              <a:srgbClr val="FF0000"/>
            </a:solidFill>
          </a:endParaRPr>
        </a:p>
      </dsp:txBody>
      <dsp:txXfrm>
        <a:off x="409432" y="0"/>
        <a:ext cx="2145620" cy="843487"/>
      </dsp:txXfrm>
    </dsp:sp>
    <dsp:sp modelId="{1823942C-B256-44C1-818B-708480C3173B}">
      <dsp:nvSpPr>
        <dsp:cNvPr id="0" name=""/>
        <dsp:cNvSpPr/>
      </dsp:nvSpPr>
      <dsp:spPr>
        <a:xfrm>
          <a:off x="3656858" y="1682757"/>
          <a:ext cx="2551549" cy="84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rgbClr val="0070C0"/>
              </a:solidFill>
            </a:rPr>
            <a:t>DÜZELTME</a:t>
          </a:r>
          <a:endParaRPr lang="tr-TR" sz="2100" b="1" kern="1200" dirty="0">
            <a:solidFill>
              <a:srgbClr val="0070C0"/>
            </a:solidFill>
          </a:endParaRPr>
        </a:p>
      </dsp:txBody>
      <dsp:txXfrm>
        <a:off x="3656858" y="1682757"/>
        <a:ext cx="2551549" cy="843487"/>
      </dsp:txXfrm>
    </dsp:sp>
    <dsp:sp modelId="{F5D57119-A9FA-438F-A016-CCB78B54FFA2}">
      <dsp:nvSpPr>
        <dsp:cNvPr id="0" name=""/>
        <dsp:cNvSpPr/>
      </dsp:nvSpPr>
      <dsp:spPr>
        <a:xfrm>
          <a:off x="3308920" y="4428308"/>
          <a:ext cx="2899487" cy="84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UYGULAMA</a:t>
          </a:r>
          <a:endParaRPr lang="tr-TR" sz="2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08920" y="4428308"/>
        <a:ext cx="2899487" cy="843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11B69-9A21-46BF-A4E5-61933C189CEF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804E-0201-496F-92B6-D322C1B924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32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804E-0201-496F-92B6-D322C1B9248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4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11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4136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3B05927B-0D19-44EE-94AE-A03CCFDA5CD1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300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1ED9B-05B7-4933-9AC7-4B38B702D8E9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418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D2504-FB29-4225-A08F-AFBB00CE2260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0695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14C74-B268-4FAA-834E-9A69376B958F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15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97297-1A02-4507-B289-E4052F9EFF67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638176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D8463-50D7-4A48-8767-C1A6D4F17F1A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007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0BE61-FBAF-4331-9D59-9AA8787C73F0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538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DA171-C8AC-4DDA-9DF8-B787FF08878F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416222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30788-60D2-4094-BFBD-6A833772EAD5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69004740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19F0A-B654-4C33-9EDD-CAFE4FDB68C7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304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09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9E12F-4517-4CE9-8A00-A269F2F6BDA5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182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21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5306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6781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068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3979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5480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8376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5437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926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3374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1360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3217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1369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9296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8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8745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5839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8471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9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006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4654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271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9042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651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8274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9790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887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17.09.2024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22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17.09.2024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DEDEE0"/>
                </a:solidFill>
              </a:rPr>
              <a:pPr/>
              <a:t>17.09.2024</a:t>
            </a:fld>
            <a:endParaRPr lang="tr-TR">
              <a:solidFill>
                <a:srgbClr val="DEDEE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>
              <a:solidFill>
                <a:srgbClr val="DEDEE0"/>
              </a:solidFill>
            </a:endParaRPr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693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17.09.2024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22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17.09.2024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463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17.09.2024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17.09.2024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7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17.09.2024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8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17.09.2024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17.09.2024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9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17.09.2024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7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7658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948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515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9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144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654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418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321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9182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5857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7704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64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878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62370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445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2415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02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6124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08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441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8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550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7767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9055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511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3959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0653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175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2835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6874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756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23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3047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2456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7985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8002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9580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764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48A0C-0755-4489-BB0D-85C0F59EDBE2}" type="datetimeFigureOut">
              <a:rPr lang="tr-TR" smtClean="0"/>
              <a:t>17.09.2024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>
                <a:solidFill>
                  <a:srgbClr val="1D3641"/>
                </a:solidFill>
              </a:rPr>
              <a:pPr/>
              <a:t>September 17, 2024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9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8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2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5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5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7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9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17.09.2024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80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8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0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9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8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4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0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3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4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17.09.2024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6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1997_9_KAYAM_ASANA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0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Ã¶lÃ§me deÄerlendirm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8" y="3042280"/>
            <a:ext cx="80283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87624" y="1019759"/>
            <a:ext cx="6875600" cy="15788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</a:pPr>
            <a:r>
              <a:rPr lang="tr-T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EĞİTİM-ÖĞRETİMDE </a:t>
            </a:r>
          </a:p>
          <a:p>
            <a:pPr algn="ctr">
              <a:lnSpc>
                <a:spcPct val="115000"/>
              </a:lnSpc>
            </a:pPr>
            <a:r>
              <a:rPr lang="tr-T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ÖLÇME </a:t>
            </a:r>
            <a:r>
              <a:rPr lang="tr-T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VE DEĞERLENDİRMENİN </a:t>
            </a:r>
            <a:endParaRPr lang="tr-T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tr-T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YERİ VE ÖNEMİ</a:t>
            </a:r>
            <a:endParaRPr lang="tr-T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131840" y="316004"/>
            <a:ext cx="1802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 Black"/>
              </a:rPr>
              <a:t>ÜNİTE 1</a:t>
            </a:r>
            <a:endParaRPr lang="tr-TR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3528" y="4459560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none" spc="0" noProof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Prof.Dr. Mevlüt </a:t>
            </a:r>
            <a:r>
              <a:rPr lang="tr-T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KAYA</a:t>
            </a:r>
            <a:endParaRPr lang="tr-T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95" y="2849136"/>
            <a:ext cx="2881418" cy="3785534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 rot="16200000">
            <a:off x="5585652" y="4173787"/>
            <a:ext cx="188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DERSTE 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 rot="16200000">
            <a:off x="7835557" y="4068821"/>
            <a:ext cx="167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YASAKTIR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91708" y="17749"/>
            <a:ext cx="7088575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tr-TR" sz="3600" noProof="1" smtClean="0">
                <a:solidFill>
                  <a:srgbClr val="C00000"/>
                </a:solidFill>
                <a:latin typeface="Arial Black" pitchFamily="34" charset="0"/>
              </a:rPr>
              <a:t>Eğİtİmde sİstem yaklaşImI </a:t>
            </a:r>
            <a:endParaRPr lang="tr-TR" sz="3600" noProof="1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90587305"/>
              </p:ext>
            </p:extLst>
          </p:nvPr>
        </p:nvGraphicFramePr>
        <p:xfrm>
          <a:off x="467544" y="1556792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Yuvarlatılmış Dikdörtgen 6"/>
          <p:cNvSpPr/>
          <p:nvPr/>
        </p:nvSpPr>
        <p:spPr>
          <a:xfrm>
            <a:off x="3203849" y="5589240"/>
            <a:ext cx="2448271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prstClr val="black"/>
                </a:solidFill>
              </a:rPr>
              <a:t>DEĞERLENDİRME</a:t>
            </a:r>
          </a:p>
          <a:p>
            <a:pPr algn="ctr"/>
            <a:r>
              <a:rPr lang="tr-TR" b="1" dirty="0" smtClean="0">
                <a:solidFill>
                  <a:prstClr val="black"/>
                </a:solidFill>
              </a:rPr>
              <a:t>[Dönüt]</a:t>
            </a:r>
            <a:endParaRPr lang="tr-TR" b="1" dirty="0">
              <a:solidFill>
                <a:prstClr val="black"/>
              </a:solidFill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8388424" y="3068960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H="1">
            <a:off x="5724128" y="6309320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611560" y="6309320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V="1">
            <a:off x="467544" y="3068960"/>
            <a:ext cx="0" cy="3240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494685" y="3267195"/>
            <a:ext cx="2709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Öğrenci/</a:t>
            </a:r>
            <a:r>
              <a:rPr lang="tr-TR" b="1" dirty="0" err="1" smtClean="0">
                <a:solidFill>
                  <a:prstClr val="black"/>
                </a:solidFill>
              </a:rPr>
              <a:t>ler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Öğretmen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Ö. Programları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Ekonomi, para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Yönetim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Ortam, araç-gereç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Veliler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Diğer personel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err="1" smtClean="0">
                <a:solidFill>
                  <a:prstClr val="black"/>
                </a:solidFill>
              </a:rPr>
              <a:t>Öğrt.Stratejisi</a:t>
            </a:r>
            <a:r>
              <a:rPr lang="tr-TR" b="1" dirty="0" smtClean="0">
                <a:solidFill>
                  <a:prstClr val="black"/>
                </a:solidFill>
              </a:rPr>
              <a:t>, yöntem. teknik </a:t>
            </a:r>
            <a:r>
              <a:rPr lang="tr-TR" b="1" dirty="0">
                <a:solidFill>
                  <a:prstClr val="black"/>
                </a:solidFill>
              </a:rPr>
              <a:t>v</a:t>
            </a:r>
            <a:r>
              <a:rPr lang="tr-TR" b="1" dirty="0" smtClean="0">
                <a:solidFill>
                  <a:prstClr val="black"/>
                </a:solidFill>
              </a:rPr>
              <a:t>e ilkeleri</a:t>
            </a:r>
            <a:endParaRPr lang="tr-TR" b="1" dirty="0">
              <a:solidFill>
                <a:prstClr val="black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059833" y="3405695"/>
            <a:ext cx="3137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u="sng" dirty="0">
                <a:solidFill>
                  <a:srgbClr val="C00000"/>
                </a:solidFill>
              </a:rPr>
              <a:t>Öğretim </a:t>
            </a:r>
            <a:r>
              <a:rPr lang="tr-TR" b="1" u="sng" dirty="0" smtClean="0">
                <a:solidFill>
                  <a:srgbClr val="C00000"/>
                </a:solidFill>
              </a:rPr>
              <a:t>Hizmeti</a:t>
            </a:r>
            <a:r>
              <a:rPr lang="tr-TR" b="1" dirty="0" smtClean="0">
                <a:solidFill>
                  <a:srgbClr val="C00000"/>
                </a:solidFill>
              </a:rPr>
              <a:t>:</a:t>
            </a:r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Güdüleme (Motivasyon)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Öğrenci katılımı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İşaret, ipucu ve açıklamalar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Pekiştirme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Dönüt ve düzeltme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6170507" y="3591615"/>
            <a:ext cx="20739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u="sng" dirty="0">
                <a:solidFill>
                  <a:srgbClr val="C00000"/>
                </a:solidFill>
              </a:rPr>
              <a:t>Ürün</a:t>
            </a:r>
            <a:r>
              <a:rPr lang="tr-TR" b="1" dirty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İstendik nitelikte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Yetersiz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İstenmedik</a:t>
            </a:r>
          </a:p>
          <a:p>
            <a:endParaRPr lang="tr-TR" dirty="0">
              <a:solidFill>
                <a:prstClr val="black"/>
              </a:solidFill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5652120" y="4797152"/>
            <a:ext cx="648072" cy="690621"/>
          </a:xfrm>
          <a:prstGeom prst="straightConnector1">
            <a:avLst/>
          </a:prstGeom>
          <a:ln w="15875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V="1">
            <a:off x="4391980" y="5074585"/>
            <a:ext cx="0" cy="413188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 flipV="1">
            <a:off x="2582916" y="5119675"/>
            <a:ext cx="648072" cy="418831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0746"/>
            <a:ext cx="8496944" cy="5415001"/>
          </a:xfrm>
        </p:spPr>
      </p:pic>
    </p:spTree>
    <p:extLst>
      <p:ext uri="{BB962C8B-B14F-4D97-AF65-F5344CB8AC3E}">
        <p14:creationId xmlns:p14="http://schemas.microsoft.com/office/powerpoint/2010/main" val="28675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448784"/>
            <a:ext cx="7397628" cy="4860536"/>
          </a:xfrm>
        </p:spPr>
      </p:pic>
    </p:spTree>
    <p:extLst>
      <p:ext uri="{BB962C8B-B14F-4D97-AF65-F5344CB8AC3E}">
        <p14:creationId xmlns:p14="http://schemas.microsoft.com/office/powerpoint/2010/main" val="27019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quarter" idx="13"/>
          </p:nvPr>
        </p:nvSpPr>
        <p:spPr>
          <a:xfrm>
            <a:off x="251520" y="548680"/>
            <a:ext cx="2834640" cy="6309320"/>
          </a:xfrm>
        </p:spPr>
        <p:txBody>
          <a:bodyPr>
            <a:normAutofit/>
          </a:bodyPr>
          <a:lstStyle/>
          <a:p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Eğitim Sistemini oluşturan tüm öğelerin işbirliği ve eşgüdüm (koordinasyon) içinde çalışması tüm sistemi olumlu olarak etkiler.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8194"/>
          <a:stretch>
            <a:fillRect/>
          </a:stretch>
        </p:blipFill>
        <p:spPr bwMode="auto">
          <a:xfrm>
            <a:off x="3563888" y="116632"/>
            <a:ext cx="5734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355976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Öğrenci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948264" y="19168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Öğretmen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948264" y="41490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Yönetim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88024" y="45184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6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548680"/>
            <a:ext cx="7797861" cy="2016224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800" b="1" dirty="0" smtClean="0"/>
              <a:t>Sistemi oluşturan tüm öğelerin işbirliği içinde çalışmaması tüm sistemi olumsuz etkiler.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4" y="2348880"/>
            <a:ext cx="6845695" cy="339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3"/>
            <a:ext cx="91440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4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5864" y="10510"/>
            <a:ext cx="7776864" cy="1196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400" noProof="1" smtClean="0">
                <a:solidFill>
                  <a:srgbClr val="FF0000"/>
                </a:solidFill>
                <a:latin typeface="Arial Black" pitchFamily="34" charset="0"/>
              </a:rPr>
              <a:t>Eğİtİm-ÖĞRETİMDE Verİmlİlİğİ Etkİleyen Faktörler</a:t>
            </a:r>
            <a:endParaRPr lang="tr-TR" sz="2400" noProof="1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056768708"/>
              </p:ext>
            </p:extLst>
          </p:nvPr>
        </p:nvGraphicFramePr>
        <p:xfrm>
          <a:off x="1619672" y="1916832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şağı Ok 5"/>
          <p:cNvSpPr/>
          <p:nvPr/>
        </p:nvSpPr>
        <p:spPr>
          <a:xfrm>
            <a:off x="2339752" y="5805264"/>
            <a:ext cx="4589088" cy="1052736"/>
          </a:xfrm>
          <a:prstGeom prst="downArrow">
            <a:avLst>
              <a:gd name="adj1" fmla="val 50000"/>
              <a:gd name="adj2" fmla="val 72870"/>
            </a:avLst>
          </a:prstGeom>
          <a:solidFill>
            <a:srgbClr val="CCF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Sayılabilir.</a:t>
            </a:r>
          </a:p>
        </p:txBody>
      </p:sp>
    </p:spTree>
    <p:extLst>
      <p:ext uri="{BB962C8B-B14F-4D97-AF65-F5344CB8AC3E}">
        <p14:creationId xmlns:p14="http://schemas.microsoft.com/office/powerpoint/2010/main" val="28555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6120680"/>
          </a:xfrm>
        </p:spPr>
        <p:txBody>
          <a:bodyPr>
            <a:normAutofit/>
          </a:bodyPr>
          <a:lstStyle/>
          <a:p>
            <a:r>
              <a:rPr lang="tr-TR" sz="24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ÖĞRENCİ </a:t>
            </a:r>
            <a:endParaRPr lang="tr-TR" sz="2400" b="1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  <a:p>
            <a:endParaRPr lang="tr-TR" sz="2400" dirty="0" smtClean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Öğrenciler eğitim sistemine belli birtakım özellik ve potansiyelle gelirler. </a:t>
            </a:r>
          </a:p>
          <a:p>
            <a:r>
              <a:rPr lang="tr-TR" sz="2400" dirty="0" smtClean="0">
                <a:latin typeface="+mj-lt"/>
              </a:rPr>
              <a:t>Öğrencilerin bilişsel, duyuşsal ve psiko-motor olarak öğrenme-öğretme etkinliklerine hazırbulunuşluğu yaşı ve </a:t>
            </a:r>
            <a:r>
              <a:rPr lang="tr-TR" sz="2400" dirty="0" err="1" smtClean="0">
                <a:latin typeface="+mj-lt"/>
              </a:rPr>
              <a:t>sosyo</a:t>
            </a:r>
            <a:r>
              <a:rPr lang="tr-TR" sz="2400" dirty="0" smtClean="0">
                <a:latin typeface="+mj-lt"/>
              </a:rPr>
              <a:t>-ekonomik durumu, gibi nitelikleri eğitim sisteminin öğrenciyle ilgili önemli girdileri arasında yer almaktadır.</a:t>
            </a:r>
            <a:endParaRPr lang="tr-TR" sz="2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87331"/>
            <a:ext cx="4464496" cy="275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7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ÖĞRETMEN</a:t>
            </a:r>
            <a:endParaRPr lang="tr-T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3 İçerik Yer Tutucusu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12776"/>
            <a:ext cx="7416824" cy="4896544"/>
          </a:xfrm>
        </p:spPr>
      </p:pic>
    </p:spTree>
    <p:extLst>
      <p:ext uri="{BB962C8B-B14F-4D97-AF65-F5344CB8AC3E}">
        <p14:creationId xmlns:p14="http://schemas.microsoft.com/office/powerpoint/2010/main" val="5938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340768"/>
            <a:ext cx="817890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620688"/>
            <a:ext cx="8928992" cy="7200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Neden Ölçme ve </a:t>
            </a:r>
            <a:r>
              <a:rPr lang="tr-TR" altLang="tr-TR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Değerlendİrme</a:t>
            </a:r>
            <a:r>
              <a:rPr lang="tr-TR" altLang="tr-TR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556792"/>
            <a:ext cx="7992888" cy="2160240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Wingdings" pitchFamily="2" charset="2"/>
              <a:buChar char="v"/>
              <a:defRPr/>
            </a:pPr>
            <a:r>
              <a:rPr lang="tr-TR" altLang="tr-TR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</a:t>
            </a:r>
            <a:r>
              <a:rPr lang="tr-TR" altLang="tr-TR" b="1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Eğitimde, öğrencilerden beklenen bilgi, beceri ve tutumların gelişip gelişmediğini, geliştiyse hangi ölçüde geliştiğini belirlemek amacıyla ölçme ve değerlendirme </a:t>
            </a:r>
          </a:p>
          <a:p>
            <a:pPr algn="l" eaLnBrk="1" hangingPunct="1">
              <a:defRPr/>
            </a:pPr>
            <a:r>
              <a:rPr lang="tr-TR" altLang="tr-TR" b="1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  yapılır. </a:t>
            </a:r>
          </a:p>
        </p:txBody>
      </p:sp>
      <p:pic>
        <p:nvPicPr>
          <p:cNvPr id="6148" name="Picture 4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5090"/>
            <a:ext cx="37966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27584" y="414908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Ölçme ve Değerlendirme eğitim-öğretim sürecinin ve öğretim programlarının ayrılmaz ve tamamlayıcı bir parçasıdır.</a:t>
            </a:r>
            <a:endParaRPr lang="tr-TR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4006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 </a:t>
            </a:r>
            <a:r>
              <a:rPr lang="tr-TR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ÖĞRETMEN </a:t>
            </a:r>
            <a:endParaRPr lang="tr-TR" sz="36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  <a:ea typeface="+mj-ea"/>
              <a:cs typeface="+mj-cs"/>
            </a:endParaRP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Öğretmen tüm eğitim kademelerinde, gerek bilgi kaynağı veya rehber olarak gerekse örnek bir insan olarak eğitim sisteminin işleyişi sonucunda elde edilecek ürünleri ciddi olarak etkileyen faktörlerden biridir.</a:t>
            </a:r>
          </a:p>
          <a:p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Öğretmenlerin </a:t>
            </a:r>
            <a:r>
              <a:rPr lang="tr-T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alan bilgisi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pedagojik formasyonu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genel kültürü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kişiliği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zeka ve yetenekleri 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eğitim ve öğretimin kalitesini doğrudan etkiler.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EĞİTİM VE ÖĞRETİM PROGRAMLARI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2920" y="1484784"/>
            <a:ext cx="8686800" cy="5256584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Eğitim ve öğretim programları temelde öğrencilere hangi hedef davranışların kazandırılmasının arzulandığını gösteren planlar olduğu için tamamen sistemin ulaşmak istediği hedefleri ve kazanımları belirlemektedir. </a:t>
            </a:r>
          </a:p>
          <a:p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Öğrenme etkinliklerinin imkan verdikçe öğrenci merkezli olmasını sağlamak gerekmektedir.</a:t>
            </a:r>
          </a:p>
          <a:p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 öğretim programının kazanımlarında bilgi düzeyinden kavrama ve uygulama düzeylerine çıkabilmelidir.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noProof="1" smtClean="0">
                <a:solidFill>
                  <a:srgbClr val="FF0000"/>
                </a:solidFill>
              </a:rPr>
              <a:t>ekonomİ</a:t>
            </a:r>
            <a:endParaRPr lang="tr-TR" sz="4000" b="1" noProof="1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525963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koşullar, eğitim içi gerekli, sınıftaki öğrenci sayısı, öğretmen sayısı ve araştırma - geliştirme, telafi edici veya eksiklikleri tamamlayıcı birebir eğitime ayrılacak bütçenin miktarı sistemin işleyişine etkileyen ekonomik faktörler arasındadır. </a:t>
            </a:r>
          </a:p>
          <a:p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Eğitime ayrılan para çok yetersiz ise bu durumun neden olacağı sorunlar sistemin işleyişini ve verimliliğini olumsuz şekilde etkiler.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YÖNETİM</a:t>
            </a:r>
            <a:endParaRPr lang="tr-T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3 İçerik Yer Tutucusu" descr="kamuda-görevli-müdür-odası_1644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01794"/>
            <a:ext cx="3592123" cy="2232248"/>
          </a:xfrm>
        </p:spPr>
      </p:pic>
      <p:sp>
        <p:nvSpPr>
          <p:cNvPr id="3" name="Metin kutusu 2"/>
          <p:cNvSpPr txBox="1"/>
          <p:nvPr/>
        </p:nvSpPr>
        <p:spPr>
          <a:xfrm>
            <a:off x="0" y="34290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prstClr val="black"/>
                </a:solidFill>
              </a:rPr>
              <a:t>MÜDÜR</a:t>
            </a:r>
          </a:p>
        </p:txBody>
      </p:sp>
      <p:pic>
        <p:nvPicPr>
          <p:cNvPr id="5" name="Picture 2" descr="eÄitimde yÃ¶netim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403" y="3334042"/>
            <a:ext cx="5795890" cy="3106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9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Arial Black" pitchFamily="34" charset="0"/>
              </a:rPr>
              <a:t>YÖNETİM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700809"/>
            <a:ext cx="8686800" cy="5157192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Başarılı bir eğitim sistemi içi, etkili </a:t>
            </a:r>
            <a:r>
              <a:rPr lang="tr-TR" sz="2400" b="1" i="1" u="sng" dirty="0" smtClean="0"/>
              <a:t>liderlik</a:t>
            </a:r>
            <a:r>
              <a:rPr lang="tr-TR" sz="2400" b="1" dirty="0" smtClean="0"/>
              <a:t> gerekli koşullardan biridir.</a:t>
            </a:r>
          </a:p>
          <a:p>
            <a:endParaRPr lang="tr-TR" sz="2400" b="1" dirty="0"/>
          </a:p>
          <a:p>
            <a:r>
              <a:rPr lang="tr-TR" sz="2400" b="1" dirty="0" smtClean="0"/>
              <a:t>Yöneticilerin gerek öğretmenlere gerekse öğrencilere karşı sahip oldukları </a:t>
            </a:r>
            <a:r>
              <a:rPr lang="tr-TR" sz="2400" b="1" i="1" dirty="0" smtClean="0"/>
              <a:t>tutumlar</a:t>
            </a:r>
            <a:r>
              <a:rPr lang="tr-TR" sz="2400" b="1" dirty="0" smtClean="0"/>
              <a:t> ve yöneticilerin </a:t>
            </a:r>
            <a:r>
              <a:rPr lang="tr-TR" sz="2400" b="1" i="1" dirty="0" smtClean="0"/>
              <a:t>kişilik</a:t>
            </a:r>
            <a:r>
              <a:rPr lang="tr-TR" sz="2400" b="1" dirty="0" smtClean="0"/>
              <a:t> yapıları sistemin girdilerini belirleyen faktörler arasındadır.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6546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MEB’nın</a:t>
            </a:r>
            <a:r>
              <a:rPr lang="tr-TR" dirty="0" smtClean="0"/>
              <a:t> </a:t>
            </a:r>
            <a:r>
              <a:rPr lang="tr-TR" dirty="0"/>
              <a:t>2023 </a:t>
            </a:r>
            <a:r>
              <a:rPr lang="tr-TR" dirty="0" smtClean="0"/>
              <a:t>bütçesi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tr-TR" dirty="0"/>
              <a:t>MEB bütçesi, </a:t>
            </a:r>
            <a:r>
              <a:rPr lang="tr-TR" dirty="0" smtClean="0"/>
              <a:t>2023 </a:t>
            </a:r>
            <a:r>
              <a:rPr lang="tr-TR" dirty="0"/>
              <a:t>yılı için 435 milyar 351 milyon </a:t>
            </a:r>
            <a:r>
              <a:rPr lang="tr-TR" dirty="0" smtClean="0"/>
              <a:t>lira </a:t>
            </a:r>
            <a:r>
              <a:rPr lang="tr-TR" dirty="0"/>
              <a:t>yükselmiştir</a:t>
            </a:r>
            <a:r>
              <a:rPr lang="tr-TR" dirty="0" smtClean="0"/>
              <a:t>.</a:t>
            </a:r>
          </a:p>
          <a:p>
            <a:pPr fontAlgn="base"/>
            <a:r>
              <a:rPr lang="tr-TR" dirty="0"/>
              <a:t>2023 yılında 435,3 milyar lira olan Milli Eğitim Bütçesi, yüzde </a:t>
            </a:r>
            <a:r>
              <a:rPr lang="tr-TR" dirty="0" smtClean="0"/>
              <a:t>150 </a:t>
            </a:r>
            <a:r>
              <a:rPr lang="tr-TR" dirty="0"/>
              <a:t>artışla 2024 yılında </a:t>
            </a:r>
            <a:r>
              <a:rPr lang="tr-TR" b="1" dirty="0"/>
              <a:t>1 trilyon 90,2 milyar liraya yükselmiştir</a:t>
            </a:r>
            <a:r>
              <a:rPr lang="tr-TR" dirty="0"/>
              <a:t>.</a:t>
            </a:r>
            <a:endParaRPr lang="tr-TR" dirty="0" smtClean="0"/>
          </a:p>
          <a:p>
            <a:pPr fontAlgn="base"/>
            <a:r>
              <a:rPr lang="tr-TR" dirty="0" smtClean="0"/>
              <a:t>MEB </a:t>
            </a:r>
            <a:r>
              <a:rPr lang="tr-TR" dirty="0"/>
              <a:t>bütçesi, büyük ölçüde personele yapılan zorunlu harcamalardan kaynaklanmaktadır.</a:t>
            </a:r>
          </a:p>
          <a:p>
            <a:pPr fontAlgn="base"/>
            <a:r>
              <a:rPr lang="tr-TR" dirty="0" smtClean="0"/>
              <a:t>Bütçenin </a:t>
            </a:r>
            <a:r>
              <a:rPr lang="tr-TR" dirty="0"/>
              <a:t>büyük bir bölümü </a:t>
            </a:r>
            <a:r>
              <a:rPr lang="tr-TR" dirty="0" smtClean="0"/>
              <a:t>(%78.70’i) personel </a:t>
            </a:r>
            <a:r>
              <a:rPr lang="tr-TR" dirty="0"/>
              <a:t>harcamalarına </a:t>
            </a:r>
            <a:r>
              <a:rPr lang="tr-TR" dirty="0" smtClean="0"/>
              <a:t>ayrılmaktadır.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13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84748" cy="9087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800" noProof="1" smtClean="0">
                <a:solidFill>
                  <a:srgbClr val="FF0000"/>
                </a:solidFill>
                <a:latin typeface="Arial Black" pitchFamily="34" charset="0"/>
              </a:rPr>
              <a:t>Eğİtİm Sİstemİnİn Süreç Öğesİ</a:t>
            </a:r>
            <a:endParaRPr lang="tr-TR" sz="2800" noProof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02809" y="1005182"/>
            <a:ext cx="9144000" cy="5589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Eğitim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sisteminin süreç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öğesi,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öğrencilere istendik ve planlanan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bilgi, beceri ve davranışların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kazandırılması için yapılan tüm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işlemlerdir.</a:t>
            </a:r>
            <a:endParaRPr lang="tr-TR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spcAft>
                <a:spcPts val="0"/>
              </a:spcAft>
              <a:buNone/>
            </a:pPr>
            <a:endParaRPr lang="tr-TR" sz="2600" b="1" dirty="0" smtClean="0"/>
          </a:p>
          <a:p>
            <a:pPr marL="45720" indent="0">
              <a:buNone/>
            </a:pPr>
            <a:endParaRPr lang="tr-TR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tr-TR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tr-TR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tr-TR" sz="2600" b="1" dirty="0" smtClean="0"/>
          </a:p>
          <a:p>
            <a:pPr marL="45720" indent="0">
              <a:buNone/>
            </a:pPr>
            <a:endParaRPr lang="tr-TR" sz="2600" b="1" dirty="0" smtClean="0"/>
          </a:p>
        </p:txBody>
      </p:sp>
      <p:sp>
        <p:nvSpPr>
          <p:cNvPr id="8" name="Oval 7"/>
          <p:cNvSpPr/>
          <p:nvPr/>
        </p:nvSpPr>
        <p:spPr>
          <a:xfrm>
            <a:off x="2596983" y="3882572"/>
            <a:ext cx="374441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prstClr val="black"/>
                </a:solidFill>
              </a:rPr>
              <a:t>Eğitim sisteminin süreç öğesi 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3173047" y="2546798"/>
            <a:ext cx="2592288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dirty="0">
                <a:solidFill>
                  <a:prstClr val="black"/>
                </a:solidFill>
              </a:rPr>
              <a:t> Öğrenci Performansı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323528" y="3096074"/>
            <a:ext cx="2463730" cy="9538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dirty="0">
                <a:solidFill>
                  <a:prstClr val="black"/>
                </a:solidFill>
              </a:rPr>
              <a:t> Öğretmen Performansı</a:t>
            </a:r>
          </a:p>
        </p:txBody>
      </p:sp>
      <p:sp>
        <p:nvSpPr>
          <p:cNvPr id="21" name="Yuvarlatılmış Dikdörtgen 20"/>
          <p:cNvSpPr/>
          <p:nvPr/>
        </p:nvSpPr>
        <p:spPr>
          <a:xfrm>
            <a:off x="6084168" y="3008663"/>
            <a:ext cx="2908679" cy="10412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dirty="0">
                <a:solidFill>
                  <a:prstClr val="black"/>
                </a:solidFill>
              </a:rPr>
              <a:t> Ders Programının İşlenmesi</a:t>
            </a:r>
          </a:p>
        </p:txBody>
      </p:sp>
      <p:sp>
        <p:nvSpPr>
          <p:cNvPr id="22" name="Yuvarlatılmış Dikdörtgen 21"/>
          <p:cNvSpPr/>
          <p:nvPr/>
        </p:nvSpPr>
        <p:spPr>
          <a:xfrm>
            <a:off x="20038" y="5446558"/>
            <a:ext cx="4335938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dirty="0">
                <a:solidFill>
                  <a:prstClr val="black"/>
                </a:solidFill>
              </a:rPr>
              <a:t>Ekonomik </a:t>
            </a:r>
            <a:r>
              <a:rPr lang="tr-TR" sz="2400" b="1" dirty="0" smtClean="0">
                <a:solidFill>
                  <a:prstClr val="black"/>
                </a:solidFill>
              </a:rPr>
              <a:t>imkanların etkin kullanımı</a:t>
            </a:r>
            <a:endParaRPr lang="tr-TR" sz="2400" b="1" dirty="0">
              <a:solidFill>
                <a:prstClr val="black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716015" y="5446558"/>
            <a:ext cx="4427985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b="1" dirty="0">
                <a:solidFill>
                  <a:srgbClr val="C17529">
                    <a:lumMod val="75000"/>
                  </a:srgbClr>
                </a:solidFill>
              </a:rPr>
              <a:t> </a:t>
            </a:r>
            <a:r>
              <a:rPr lang="tr-TR" sz="2400" b="1" dirty="0">
                <a:solidFill>
                  <a:prstClr val="black"/>
                </a:solidFill>
              </a:rPr>
              <a:t>Yönetimin </a:t>
            </a:r>
            <a:r>
              <a:rPr lang="tr-TR" sz="2400" b="1" dirty="0" smtClean="0">
                <a:solidFill>
                  <a:prstClr val="black"/>
                </a:solidFill>
              </a:rPr>
              <a:t>sürecin verimli olmasına etkisi</a:t>
            </a:r>
            <a:endParaRPr lang="tr-TR" sz="2400" b="1" dirty="0">
              <a:solidFill>
                <a:prstClr val="black"/>
              </a:solidFill>
            </a:endParaRPr>
          </a:p>
        </p:txBody>
      </p:sp>
      <p:cxnSp>
        <p:nvCxnSpPr>
          <p:cNvPr id="25" name="Düz Ok Bağlayıcısı 24"/>
          <p:cNvCxnSpPr/>
          <p:nvPr/>
        </p:nvCxnSpPr>
        <p:spPr>
          <a:xfrm flipV="1">
            <a:off x="4463364" y="3634262"/>
            <a:ext cx="0" cy="1655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H="1" flipV="1">
            <a:off x="2787258" y="4049957"/>
            <a:ext cx="128558" cy="99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>
            <a:stCxn id="8" idx="3"/>
          </p:cNvCxnSpPr>
          <p:nvPr/>
        </p:nvCxnSpPr>
        <p:spPr>
          <a:xfrm flipH="1">
            <a:off x="2915816" y="5111825"/>
            <a:ext cx="229524" cy="334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5940152" y="5111825"/>
            <a:ext cx="401247" cy="334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 flipV="1">
            <a:off x="5940152" y="4049957"/>
            <a:ext cx="200623" cy="99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-33081"/>
            <a:ext cx="7232591" cy="1143000"/>
          </a:xfrm>
        </p:spPr>
        <p:txBody>
          <a:bodyPr/>
          <a:lstStyle/>
          <a:p>
            <a:pPr marL="0" indent="0">
              <a:buNone/>
            </a:pPr>
            <a:r>
              <a:rPr lang="tr-TR" sz="4000" b="1" dirty="0" err="1" smtClean="0">
                <a:solidFill>
                  <a:srgbClr val="FF0000"/>
                </a:solidFill>
              </a:rPr>
              <a:t>Eğİtİm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Sİstemİnİn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ÇIktI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Öğesİ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400" b="1" dirty="0" smtClean="0"/>
              <a:t>Öğrenciler sistemin bir çıktısı olarak planlanan ve arzulanan davranışları:</a:t>
            </a:r>
          </a:p>
          <a:p>
            <a:pPr marL="45720" indent="0">
              <a:buNone/>
            </a:pPr>
            <a:endParaRPr lang="tr-TR" sz="2400" dirty="0"/>
          </a:p>
          <a:p>
            <a:pPr marL="45720" indent="0">
              <a:buNone/>
            </a:pPr>
            <a:endParaRPr lang="tr-TR" sz="2400" dirty="0" smtClean="0"/>
          </a:p>
          <a:p>
            <a:endParaRPr lang="tr-TR" sz="2400" i="1" dirty="0" smtClean="0"/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2" y="2132856"/>
            <a:ext cx="3163173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17723"/>
            <a:ext cx="3312368" cy="16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Yuvarlatılmış Dikdörtgen 5"/>
          <p:cNvSpPr/>
          <p:nvPr/>
        </p:nvSpPr>
        <p:spPr>
          <a:xfrm>
            <a:off x="2671113" y="5733256"/>
            <a:ext cx="3620865" cy="1124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prstClr val="black"/>
                </a:solidFill>
              </a:rPr>
              <a:t>İstenmeyen davranışları kazanmış olabilirler.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47" y="3914540"/>
            <a:ext cx="3065934" cy="17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112681" y="3914540"/>
            <a:ext cx="2909752" cy="11923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endParaRPr lang="tr-TR" sz="2400" dirty="0">
              <a:solidFill>
                <a:prstClr val="black"/>
              </a:solidFill>
            </a:endParaRPr>
          </a:p>
          <a:p>
            <a:pPr marL="45720"/>
            <a:r>
              <a:rPr lang="tr-TR" sz="2400" b="1" dirty="0">
                <a:solidFill>
                  <a:prstClr val="black"/>
                </a:solidFill>
              </a:rPr>
              <a:t>Yeterli bir düzeyde kazanmış,</a:t>
            </a:r>
          </a:p>
          <a:p>
            <a:pPr marL="4572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6291978" y="3914540"/>
            <a:ext cx="2592288" cy="901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prstClr val="black"/>
                </a:solidFill>
              </a:rPr>
              <a:t>Yeterli düzeyde kazanamamış,</a:t>
            </a:r>
          </a:p>
        </p:txBody>
      </p:sp>
      <p:sp>
        <p:nvSpPr>
          <p:cNvPr id="7" name="Sol Sağ Yukarı Ok 6"/>
          <p:cNvSpPr/>
          <p:nvPr/>
        </p:nvSpPr>
        <p:spPr>
          <a:xfrm flipV="1">
            <a:off x="3451483" y="2380301"/>
            <a:ext cx="2224263" cy="1331528"/>
          </a:xfrm>
          <a:prstGeom prst="leftRigh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912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EĞİTİM </a:t>
            </a:r>
            <a:r>
              <a:rPr lang="tr-TR" dirty="0" err="1" smtClean="0">
                <a:solidFill>
                  <a:srgbClr val="FF0000"/>
                </a:solidFill>
              </a:rPr>
              <a:t>SİSTEMİNde</a:t>
            </a:r>
            <a:r>
              <a:rPr lang="tr-TR" dirty="0" smtClean="0">
                <a:solidFill>
                  <a:srgbClr val="FF0000"/>
                </a:solidFill>
              </a:rPr>
              <a:t> Ölçme ve Değerlendirmenin İşlevleri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1. Eğitim sisteminin </a:t>
            </a:r>
            <a:r>
              <a:rPr lang="tr-TR" sz="2400" u="sng" dirty="0" smtClean="0">
                <a:latin typeface="Arial" pitchFamily="34" charset="0"/>
                <a:cs typeface="Arial" pitchFamily="34" charset="0"/>
              </a:rPr>
              <a:t>girdilerinin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uygunluğunun belirlenmesi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Eğitim sisteminin </a:t>
            </a:r>
            <a:r>
              <a:rPr lang="tr-TR" sz="2400" u="sng" dirty="0" smtClean="0">
                <a:latin typeface="Arial" pitchFamily="34" charset="0"/>
                <a:cs typeface="Arial" pitchFamily="34" charset="0"/>
              </a:rPr>
              <a:t>sürecin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işlerliğinin belirlenmesi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Eğitim sisteminin </a:t>
            </a:r>
            <a:r>
              <a:rPr lang="tr-TR" sz="2400" u="sng" dirty="0" smtClean="0">
                <a:latin typeface="Arial" pitchFamily="34" charset="0"/>
                <a:cs typeface="Arial" pitchFamily="34" charset="0"/>
              </a:rPr>
              <a:t>çıktılarının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kalitesinin belirlenmesi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Eğitim sisteminin </a:t>
            </a:r>
            <a:r>
              <a:rPr lang="tr-TR" sz="2400" u="sng" dirty="0" smtClean="0">
                <a:latin typeface="Arial" pitchFamily="34" charset="0"/>
                <a:cs typeface="Arial" pitchFamily="34" charset="0"/>
              </a:rPr>
              <a:t>değerlendirme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öğesinin değerlendirilmesi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1054" y="0"/>
            <a:ext cx="8964488" cy="151216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noProof="1" smtClean="0">
                <a:solidFill>
                  <a:srgbClr val="FF0000"/>
                </a:solidFill>
                <a:latin typeface="Arial Black" pitchFamily="34" charset="0"/>
              </a:rPr>
              <a:t>Eğİtİmde Program Gelİştİrme Sürecİnde Ölçme ve Değerlendİrmenİn Yerİ ve Önemİ</a:t>
            </a:r>
            <a:endParaRPr lang="tr-TR" sz="2400" noProof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576151"/>
            <a:ext cx="8860316" cy="5256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Temel Kavramlar:</a:t>
            </a:r>
            <a:endParaRPr lang="tr-TR" sz="2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1200"/>
              </a:spcBef>
              <a:buNone/>
            </a:pPr>
            <a:r>
              <a:rPr lang="tr-TR" sz="2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Programı</a:t>
            </a:r>
            <a:r>
              <a:rPr lang="tr-TR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Belli bir okul veya eğitim kurumunda öğrencilerin amaçlarına ulaşmaları için yapılacak tüm öğrenme ve öğretme etkinlikleridir</a:t>
            </a: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. Amaca ulaşmak için sistemli ve birbirine uyumlu çalışmak   demektir.</a:t>
            </a:r>
          </a:p>
          <a:p>
            <a:pPr marL="45720" lvl="0" indent="0">
              <a:spcBef>
                <a:spcPts val="1200"/>
              </a:spcBef>
              <a:buClr>
                <a:srgbClr val="F0A22E"/>
              </a:buClr>
              <a:buNone/>
            </a:pPr>
            <a:r>
              <a:rPr lang="tr-T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Öğretim Programı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200" b="1" dirty="0" smtClean="0">
                <a:solidFill>
                  <a:srgbClr val="4E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Belli </a:t>
            </a:r>
            <a:r>
              <a:rPr lang="tr-TR" sz="2200" b="1" dirty="0">
                <a:solidFill>
                  <a:srgbClr val="4E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öğretim basamağındaki dersler ve bunların içeriği, süresi, yaşantıları ve değerlendirmelerini tanımlar.</a:t>
            </a:r>
          </a:p>
          <a:p>
            <a:pPr marL="45720" lvl="0" indent="0">
              <a:spcBef>
                <a:spcPts val="1200"/>
              </a:spcBef>
              <a:buClr>
                <a:srgbClr val="F0A22E"/>
              </a:buClr>
              <a:buNone/>
            </a:pPr>
            <a:r>
              <a:rPr lang="tr-T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 Programı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200" b="1" dirty="0" smtClean="0">
                <a:solidFill>
                  <a:srgbClr val="4E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Derste </a:t>
            </a:r>
            <a:r>
              <a:rPr lang="tr-TR" sz="2200" b="1" dirty="0">
                <a:solidFill>
                  <a:srgbClr val="4E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 konuların hangi düzeyde ve nasıl öğretileceğini belirler.</a:t>
            </a:r>
          </a:p>
          <a:p>
            <a:pPr marL="45720" lvl="0" indent="0">
              <a:spcBef>
                <a:spcPts val="1200"/>
              </a:spcBef>
              <a:buClr>
                <a:srgbClr val="F0A22E"/>
              </a:buClr>
              <a:buNone/>
            </a:pPr>
            <a:r>
              <a:rPr lang="tr-TR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Örtük Program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200" b="1" dirty="0" smtClean="0">
                <a:solidFill>
                  <a:srgbClr val="4E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Programda </a:t>
            </a:r>
            <a:r>
              <a:rPr lang="tr-TR" sz="2200" b="1" dirty="0">
                <a:solidFill>
                  <a:srgbClr val="4E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yazılı olmayan ama öğrencilere kazandırılmak istenen </a:t>
            </a:r>
            <a:r>
              <a:rPr lang="tr-TR" sz="2200" b="1" dirty="0" smtClean="0">
                <a:solidFill>
                  <a:srgbClr val="4E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nitelikler (kişilik ve karakter gelişimi, ahlaki değerler </a:t>
            </a:r>
            <a:r>
              <a:rPr lang="tr-TR" sz="2200" b="1" dirty="0">
                <a:solidFill>
                  <a:srgbClr val="4E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2200" b="1" dirty="0" smtClean="0">
                <a:solidFill>
                  <a:srgbClr val="4E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tr-TR" sz="2200" b="1" dirty="0">
              <a:solidFill>
                <a:srgbClr val="4E3B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rial" pitchFamily="34" charset="0"/>
                <a:cs typeface="Arial" pitchFamily="34" charset="0"/>
              </a:rPr>
              <a:t>Eğitim-öğretimde niçin Ölçme ve Değerlendirme yapıyoruz?</a:t>
            </a:r>
          </a:p>
        </p:txBody>
      </p:sp>
    </p:spTree>
    <p:extLst>
      <p:ext uri="{BB962C8B-B14F-4D97-AF65-F5344CB8AC3E}">
        <p14:creationId xmlns:p14="http://schemas.microsoft.com/office/powerpoint/2010/main" val="13405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99592" y="33080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AD0101"/>
                </a:solidFill>
              </a:rPr>
              <a:t>Öğretim programının öğeleri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04792" y="1268760"/>
            <a:ext cx="52517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rgbClr val="00B0F0"/>
                </a:solidFill>
              </a:rPr>
              <a:t>Hedefler ve davranışlar</a:t>
            </a:r>
          </a:p>
          <a:p>
            <a:endParaRPr lang="tr-TR" sz="24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rgbClr val="00B0F0"/>
                </a:solidFill>
              </a:rPr>
              <a:t>İçeriğin düzenlenmesi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4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rgbClr val="00B0F0"/>
                </a:solidFill>
              </a:rPr>
              <a:t>Öğrenme-öğretme aktiviteleri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4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rgbClr val="00B0F0"/>
                </a:solidFill>
              </a:rPr>
              <a:t>Ölçme ve değerlendirme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0"/>
            <a:ext cx="8280920" cy="6381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Öğretim Programının Öğeleri</a:t>
            </a:r>
          </a:p>
          <a:p>
            <a:pPr marL="560070" indent="-514350">
              <a:buAutoNum type="arabicParenR"/>
            </a:pPr>
            <a:r>
              <a:rPr lang="tr-TR" sz="3200" dirty="0" smtClean="0">
                <a:solidFill>
                  <a:srgbClr val="FF0000"/>
                </a:solidFill>
                <a:latin typeface="Arial Black" pitchFamily="34" charset="0"/>
              </a:rPr>
              <a:t>Hedef ve Hedef davranışlar</a:t>
            </a:r>
          </a:p>
          <a:p>
            <a:pPr marL="45720" indent="0">
              <a:buNone/>
            </a:pPr>
            <a:endParaRPr lang="tr-TR" sz="3200" dirty="0" smtClean="0">
              <a:solidFill>
                <a:schemeClr val="tx1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79512" y="1196752"/>
            <a:ext cx="8496944" cy="13407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dirty="0">
                <a:solidFill>
                  <a:prstClr val="black"/>
                </a:solidFill>
                <a:latin typeface="Arial Black" pitchFamily="34" charset="0"/>
              </a:rPr>
              <a:t>Hedef</a:t>
            </a:r>
            <a:r>
              <a:rPr lang="tr-TR" sz="2400" b="1" dirty="0">
                <a:solidFill>
                  <a:prstClr val="black"/>
                </a:solidFill>
              </a:rPr>
              <a:t>: </a:t>
            </a:r>
            <a:r>
              <a:rPr lang="tr-TR" sz="2400" dirty="0">
                <a:solidFill>
                  <a:prstClr val="black"/>
                </a:solidFill>
              </a:rPr>
              <a:t>Öğrencilerde kazanılması istenen niteliklerdir. </a:t>
            </a:r>
          </a:p>
          <a:p>
            <a:pPr marL="45720"/>
            <a:r>
              <a:rPr lang="tr-TR" sz="2400" dirty="0">
                <a:solidFill>
                  <a:prstClr val="black"/>
                </a:solidFill>
              </a:rPr>
              <a:t>Bu hedefler; bilişsel, duyuşsal ve </a:t>
            </a:r>
            <a:r>
              <a:rPr lang="tr-TR" sz="2400" dirty="0" smtClean="0">
                <a:solidFill>
                  <a:prstClr val="black"/>
                </a:solidFill>
              </a:rPr>
              <a:t>psiko-motor (</a:t>
            </a:r>
            <a:r>
              <a:rPr lang="tr-TR" sz="2400" dirty="0" err="1" smtClean="0">
                <a:solidFill>
                  <a:prstClr val="black"/>
                </a:solidFill>
              </a:rPr>
              <a:t>devinsel</a:t>
            </a:r>
            <a:r>
              <a:rPr lang="tr-TR" sz="2400" dirty="0" smtClean="0">
                <a:solidFill>
                  <a:prstClr val="black"/>
                </a:solidFill>
              </a:rPr>
              <a:t>) alanlarla </a:t>
            </a:r>
            <a:r>
              <a:rPr lang="tr-TR" sz="2400" dirty="0">
                <a:solidFill>
                  <a:prstClr val="black"/>
                </a:solidFill>
              </a:rPr>
              <a:t>ilgilidir. Hedefler dikey olarak üçe ayrılır;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340719332"/>
              </p:ext>
            </p:extLst>
          </p:nvPr>
        </p:nvGraphicFramePr>
        <p:xfrm>
          <a:off x="1187624" y="2504372"/>
          <a:ext cx="6096000" cy="416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0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76672"/>
            <a:ext cx="8136904" cy="561662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 Black" pitchFamily="34" charset="0"/>
              </a:rPr>
              <a:t>2) İçeriğin Düzenlenmesi</a:t>
            </a:r>
          </a:p>
          <a:p>
            <a:pPr marL="45720" indent="0">
              <a:buNone/>
            </a:pPr>
            <a:endParaRPr lang="tr-TR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b="1" i="1" u="sng" dirty="0" smtClean="0">
                <a:solidFill>
                  <a:schemeClr val="tx1"/>
                </a:solidFill>
              </a:rPr>
              <a:t>Aşamalık</a:t>
            </a:r>
            <a:r>
              <a:rPr lang="tr-TR" sz="2400" dirty="0" smtClean="0">
                <a:solidFill>
                  <a:schemeClr val="tx1"/>
                </a:solidFill>
              </a:rPr>
              <a:t> ilkesine uygun olarak anlatılmak istenen hedef davranışları kazandıracak biçimde ünite ve konuların düzenlenmesi.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İçerik öğrencinin </a:t>
            </a:r>
            <a:r>
              <a:rPr lang="tr-TR" sz="2400" b="1" u="sng" dirty="0" smtClean="0">
                <a:solidFill>
                  <a:schemeClr val="tx1"/>
                </a:solidFill>
              </a:rPr>
              <a:t>hazır </a:t>
            </a:r>
            <a:r>
              <a:rPr lang="tr-TR" sz="2400" b="1" u="sng" dirty="0" err="1" smtClean="0">
                <a:solidFill>
                  <a:schemeClr val="tx1"/>
                </a:solidFill>
              </a:rPr>
              <a:t>bulunuşluk</a:t>
            </a:r>
            <a:r>
              <a:rPr lang="tr-TR" sz="2400" b="1" u="sng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düzeyine ve </a:t>
            </a:r>
            <a:r>
              <a:rPr lang="tr-TR" sz="2400" b="1" i="1" u="sng" dirty="0" smtClean="0">
                <a:solidFill>
                  <a:schemeClr val="tx1"/>
                </a:solidFill>
              </a:rPr>
              <a:t>düşünme yeteneğini geliştirmeye</a:t>
            </a:r>
            <a:r>
              <a:rPr lang="tr-TR" sz="2400" dirty="0" smtClean="0">
                <a:solidFill>
                  <a:schemeClr val="tx1"/>
                </a:solidFill>
              </a:rPr>
              <a:t> uygun bir yapıda düzenlenmelidir.</a:t>
            </a:r>
          </a:p>
          <a:p>
            <a:pPr marL="45720" indent="0">
              <a:buNone/>
            </a:pPr>
            <a:endParaRPr lang="tr-TR" sz="24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 Black" pitchFamily="34" charset="0"/>
              </a:rPr>
              <a:t>3)Öğrenme ve Öğretme Etkinlikleri</a:t>
            </a:r>
          </a:p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 Black" pitchFamily="34" charset="0"/>
              </a:rPr>
              <a:t>    (Eğitim Durumları: Öğretme-Öğrenme Süreci)</a:t>
            </a:r>
            <a:endParaRPr lang="tr-TR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Eğitim sisteminin verimli işlemesi açısından en önemli öğedir. </a:t>
            </a:r>
          </a:p>
          <a:p>
            <a:pPr marL="45720" indent="0">
              <a:buNone/>
            </a:pPr>
            <a:r>
              <a:rPr lang="tr-TR" sz="2400" b="1" i="1" u="sng" dirty="0" smtClean="0">
                <a:solidFill>
                  <a:schemeClr val="tx1"/>
                </a:solidFill>
              </a:rPr>
              <a:t>Temel amacı istendik hedef ve davranışların öğrencilere kazandırılmasıdır.</a:t>
            </a:r>
            <a:endParaRPr lang="tr-TR" sz="24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5" y="1052736"/>
            <a:ext cx="8856984" cy="567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853586" y="1196752"/>
            <a:ext cx="1934438" cy="13681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i="1" dirty="0">
                <a:solidFill>
                  <a:schemeClr val="bg1"/>
                </a:solidFill>
              </a:rPr>
              <a:t>5. İpucu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348"/>
            <a:ext cx="8820472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800" b="1" noProof="1" smtClean="0">
                <a:solidFill>
                  <a:srgbClr val="FF0000"/>
                </a:solidFill>
                <a:latin typeface="Arial Black" pitchFamily="34" charset="0"/>
              </a:rPr>
              <a:t>Eğİtİm DurumLARI</a:t>
            </a:r>
            <a:r>
              <a:rPr lang="tr-TR" sz="2800" b="1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tr-TR" sz="2000" b="1" dirty="0" smtClean="0">
                <a:solidFill>
                  <a:srgbClr val="FF0000"/>
                </a:solidFill>
                <a:latin typeface="Arial Black" pitchFamily="34" charset="0"/>
              </a:rPr>
              <a:t>Öğrenme – Öğretme Süreci </a:t>
            </a:r>
            <a:endParaRPr lang="tr-TR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7584" y="1196752"/>
            <a:ext cx="2304256" cy="136815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000" b="1" i="1" dirty="0">
                <a:solidFill>
                  <a:schemeClr val="bg1"/>
                </a:solidFill>
              </a:rPr>
              <a:t>1. Hedeften Haberdar Etme</a:t>
            </a:r>
          </a:p>
        </p:txBody>
      </p:sp>
      <p:sp>
        <p:nvSpPr>
          <p:cNvPr id="5" name="Oval 4"/>
          <p:cNvSpPr/>
          <p:nvPr/>
        </p:nvSpPr>
        <p:spPr>
          <a:xfrm rot="1813583">
            <a:off x="217054" y="2323967"/>
            <a:ext cx="1918151" cy="112387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000" b="1" i="1" dirty="0">
                <a:solidFill>
                  <a:schemeClr val="bg1"/>
                </a:solidFill>
              </a:rPr>
              <a:t>2. Dikkat Çekme</a:t>
            </a:r>
          </a:p>
        </p:txBody>
      </p:sp>
      <p:sp>
        <p:nvSpPr>
          <p:cNvPr id="6" name="Oval 5"/>
          <p:cNvSpPr/>
          <p:nvPr/>
        </p:nvSpPr>
        <p:spPr>
          <a:xfrm rot="856436">
            <a:off x="1673660" y="3477219"/>
            <a:ext cx="2792270" cy="11278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i="1" dirty="0">
                <a:solidFill>
                  <a:prstClr val="black"/>
                </a:solidFill>
              </a:rPr>
              <a:t>3. Güdüleme</a:t>
            </a:r>
          </a:p>
        </p:txBody>
      </p:sp>
      <p:sp>
        <p:nvSpPr>
          <p:cNvPr id="7" name="Oval 6"/>
          <p:cNvSpPr/>
          <p:nvPr/>
        </p:nvSpPr>
        <p:spPr>
          <a:xfrm>
            <a:off x="1691680" y="2320554"/>
            <a:ext cx="2717981" cy="11804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i="1" dirty="0">
                <a:solidFill>
                  <a:prstClr val="black"/>
                </a:solidFill>
              </a:rPr>
              <a:t>4. Pekiştireç</a:t>
            </a:r>
          </a:p>
        </p:txBody>
      </p:sp>
      <p:sp>
        <p:nvSpPr>
          <p:cNvPr id="9" name="Oval 8"/>
          <p:cNvSpPr/>
          <p:nvPr/>
        </p:nvSpPr>
        <p:spPr>
          <a:xfrm>
            <a:off x="4491192" y="1340768"/>
            <a:ext cx="2088232" cy="14544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i="1" dirty="0">
                <a:solidFill>
                  <a:schemeClr val="bg1"/>
                </a:solidFill>
              </a:rPr>
              <a:t>6. Dönüt</a:t>
            </a:r>
          </a:p>
        </p:txBody>
      </p:sp>
      <p:sp>
        <p:nvSpPr>
          <p:cNvPr id="10" name="Oval 9"/>
          <p:cNvSpPr/>
          <p:nvPr/>
        </p:nvSpPr>
        <p:spPr>
          <a:xfrm>
            <a:off x="3868354" y="2565882"/>
            <a:ext cx="2431838" cy="130188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1" dirty="0">
                <a:solidFill>
                  <a:schemeClr val="bg1"/>
                </a:solidFill>
              </a:rPr>
              <a:t>7. Düzeltme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95536" y="5157192"/>
            <a:ext cx="513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</a:rPr>
              <a:t>Öğretim sürecinde öğretim hizmetinin kalitesini belirleyen ö</a:t>
            </a:r>
            <a:r>
              <a:rPr lang="tr-TR" b="1" dirty="0" smtClean="0">
                <a:solidFill>
                  <a:prstClr val="black"/>
                </a:solidFill>
                <a:hlinkClick r:id="rId3" action="ppaction://hlinkfile"/>
              </a:rPr>
              <a:t>ğeler</a:t>
            </a:r>
            <a:endParaRPr lang="tr-T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404664"/>
            <a:ext cx="7776864" cy="58658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4) Ölçme ve Değerlendirme</a:t>
            </a:r>
          </a:p>
          <a:p>
            <a:pPr marL="45720" indent="0">
              <a:buNone/>
            </a:pP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tr-TR" sz="2400" dirty="0" smtClean="0">
                <a:solidFill>
                  <a:schemeClr val="tx1"/>
                </a:solidFill>
              </a:rPr>
              <a:t>Öğrencilere kazandırılması planlanan hedeflerin ve kazanımların ne kadar kazanıldığı ve varsa aksaklıklarının neler olduğunu tespit eder</a:t>
            </a:r>
            <a:r>
              <a:rPr lang="tr-TR" sz="2400" dirty="0">
                <a:solidFill>
                  <a:schemeClr val="tx1"/>
                </a:solidFill>
              </a:rPr>
              <a:t>.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tr-TR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tr-TR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 </a:t>
            </a:r>
            <a:endParaRPr lang="tr-TR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337541148"/>
              </p:ext>
            </p:extLst>
          </p:nvPr>
        </p:nvGraphicFramePr>
        <p:xfrm>
          <a:off x="2987824" y="2317866"/>
          <a:ext cx="6048672" cy="305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1940727"/>
            <a:ext cx="7350398" cy="49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1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269" y="-5502"/>
            <a:ext cx="8712968" cy="120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noProof="1" smtClean="0">
                <a:solidFill>
                  <a:srgbClr val="FF0000"/>
                </a:solidFill>
              </a:rPr>
              <a:t>Program Gelİştİrme Sürecİnde Süreklİlİk İlkesİ AÇISINDAN Ölçme ve Değerlendirmenin Yerİ ve Önemİ</a:t>
            </a:r>
            <a:endParaRPr lang="tr-TR" sz="2400" b="1" noProof="1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040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Hazırlanan öğretim programları esnek ve güncel olmalıdır.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Ölçme sonuçlarından faydalanarak programın eksik ve yetersiz yönleri tespit edilir ve düzeltmeye tabi tutulur.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Bilimsel, sosyo-ekonomik ve teknolojik yapının değişmesi program geliştirmenin süreklilik arz etmesini zorunlu kılar.</a:t>
            </a:r>
          </a:p>
        </p:txBody>
      </p:sp>
    </p:spTree>
    <p:extLst>
      <p:ext uri="{BB962C8B-B14F-4D97-AF65-F5344CB8AC3E}">
        <p14:creationId xmlns:p14="http://schemas.microsoft.com/office/powerpoint/2010/main" val="22623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062471657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Düz Ok Bağlayıcısı 8"/>
          <p:cNvCxnSpPr/>
          <p:nvPr/>
        </p:nvCxnSpPr>
        <p:spPr>
          <a:xfrm flipH="1">
            <a:off x="1828559" y="1736157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H="1">
            <a:off x="6660232" y="371703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 flipV="1">
            <a:off x="1828559" y="393133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4139952" y="31409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602214" y="58052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Program Geliştirme Sürecinde Süreklilik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78013" y="2741168"/>
            <a:ext cx="2282552" cy="21602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prstClr val="black"/>
                </a:solidFill>
              </a:rPr>
              <a:t>DÜZELTME</a:t>
            </a:r>
          </a:p>
        </p:txBody>
      </p:sp>
      <p:sp>
        <p:nvSpPr>
          <p:cNvPr id="7" name="Oval 6"/>
          <p:cNvSpPr/>
          <p:nvPr/>
        </p:nvSpPr>
        <p:spPr>
          <a:xfrm>
            <a:off x="3238748" y="0"/>
            <a:ext cx="2908479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prstClr val="black"/>
                </a:solidFill>
              </a:rPr>
              <a:t>DEĞERLENDİRME</a:t>
            </a:r>
          </a:p>
        </p:txBody>
      </p:sp>
      <p:sp>
        <p:nvSpPr>
          <p:cNvPr id="8" name="Oval 7"/>
          <p:cNvSpPr/>
          <p:nvPr/>
        </p:nvSpPr>
        <p:spPr>
          <a:xfrm>
            <a:off x="6147228" y="2695223"/>
            <a:ext cx="2354560" cy="22862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prstClr val="black"/>
                </a:solidFill>
              </a:rPr>
              <a:t>UYGULAMA</a:t>
            </a:r>
          </a:p>
        </p:txBody>
      </p:sp>
      <p:cxnSp>
        <p:nvCxnSpPr>
          <p:cNvPr id="18" name="Düz Ok Bağlayıcısı 17"/>
          <p:cNvCxnSpPr>
            <a:endCxn id="8" idx="1"/>
          </p:cNvCxnSpPr>
          <p:nvPr/>
        </p:nvCxnSpPr>
        <p:spPr>
          <a:xfrm>
            <a:off x="5333436" y="2119159"/>
            <a:ext cx="1158609" cy="910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stCxn id="6" idx="7"/>
          </p:cNvCxnSpPr>
          <p:nvPr/>
        </p:nvCxnSpPr>
        <p:spPr>
          <a:xfrm flipV="1">
            <a:off x="2726293" y="2093096"/>
            <a:ext cx="994060" cy="964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H="1">
            <a:off x="2978876" y="4437112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>
            <a:off x="364885" y="5229200"/>
            <a:ext cx="81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prstClr val="black"/>
                </a:solidFill>
              </a:rPr>
              <a:t>Program geliştirmede ölçme ve değerlendirmenin önemi</a:t>
            </a:r>
          </a:p>
          <a:p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etin kutusu 25"/>
          <p:cNvSpPr txBox="1"/>
          <p:nvPr/>
        </p:nvSpPr>
        <p:spPr>
          <a:xfrm>
            <a:off x="251521" y="5650456"/>
            <a:ext cx="813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6600"/>
                </a:solidFill>
              </a:rPr>
              <a:t>Ölçme ve değerlendirme olmadan program geliştirmede süreklilik düşünülemez.</a:t>
            </a:r>
          </a:p>
          <a:p>
            <a:endParaRPr lang="tr-TR" sz="2400" dirty="0">
              <a:solidFill>
                <a:prstClr val="black"/>
              </a:solidFill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565165011"/>
              </p:ext>
            </p:extLst>
          </p:nvPr>
        </p:nvGraphicFramePr>
        <p:xfrm>
          <a:off x="2509392" y="0"/>
          <a:ext cx="6617840" cy="527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569296" cy="342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 </a:t>
            </a:r>
            <a:r>
              <a:rPr lang="tr-TR" sz="2400" b="1" dirty="0" smtClean="0"/>
              <a:t>Öğrencinin dersteki başarısını ölçmek ve elde ettiği ölçütlere göre değerlendirme yapmak için öğretmenin ölçme ve değerlendirme konusunda bilgili olması  gerekir.</a:t>
            </a:r>
          </a:p>
          <a:p>
            <a:pPr marL="45720" indent="0">
              <a:buNone/>
            </a:pPr>
            <a:r>
              <a:rPr lang="tr-TR" sz="2400" dirty="0" smtClean="0"/>
              <a:t>Meslek Lisesi </a:t>
            </a:r>
            <a:r>
              <a:rPr lang="tr-TR" sz="2400" dirty="0" err="1" smtClean="0"/>
              <a:t>öğr</a:t>
            </a:r>
            <a:r>
              <a:rPr lang="tr-TR" sz="2400" dirty="0" smtClean="0"/>
              <a:t>.    (Matematik sınavından )   Fen Lisesi </a:t>
            </a:r>
            <a:r>
              <a:rPr lang="tr-TR" sz="2400" dirty="0" err="1" smtClean="0"/>
              <a:t>öğr</a:t>
            </a:r>
            <a:r>
              <a:rPr lang="tr-TR" sz="2400" dirty="0" smtClean="0"/>
              <a:t>.</a:t>
            </a:r>
            <a:endParaRPr lang="tr-TR" sz="2400" dirty="0"/>
          </a:p>
          <a:p>
            <a:pPr marL="45720" indent="0">
              <a:buNone/>
            </a:pPr>
            <a:r>
              <a:rPr lang="tr-TR" sz="2800" dirty="0" smtClean="0"/>
              <a:t>                                  50 puan almıştır.</a:t>
            </a:r>
            <a:endParaRPr lang="tr-TR" sz="2800" dirty="0"/>
          </a:p>
          <a:p>
            <a:pPr marL="45720" indent="0">
              <a:buNone/>
            </a:pPr>
            <a:endParaRPr lang="tr-TR" dirty="0" smtClean="0"/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</a:t>
            </a:r>
          </a:p>
          <a:p>
            <a:pPr marL="45720" indent="0">
              <a:buNone/>
            </a:pPr>
            <a:r>
              <a:rPr lang="tr-TR" dirty="0" smtClean="0"/>
              <a:t>        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  <a:endParaRPr lang="tr-TR" dirty="0"/>
          </a:p>
          <a:p>
            <a:pPr marL="45720" indent="0">
              <a:buNone/>
            </a:pPr>
            <a:endParaRPr lang="tr-TR" dirty="0" smtClean="0"/>
          </a:p>
        </p:txBody>
      </p:sp>
      <p:sp>
        <p:nvSpPr>
          <p:cNvPr id="4" name="Yuvarlatılmış Dikdörtgen 3"/>
          <p:cNvSpPr/>
          <p:nvPr/>
        </p:nvSpPr>
        <p:spPr>
          <a:xfrm>
            <a:off x="394136" y="2604902"/>
            <a:ext cx="2304256" cy="1866414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633864" y="2604902"/>
            <a:ext cx="2318468" cy="170468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021291" y="2276872"/>
            <a:ext cx="3515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Yuvarlatılmış Dikdörtgen 9"/>
          <p:cNvSpPr/>
          <p:nvPr/>
        </p:nvSpPr>
        <p:spPr>
          <a:xfrm>
            <a:off x="3468719" y="4509120"/>
            <a:ext cx="1793184" cy="1058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Bulut Belirtme Çizgisi 11"/>
          <p:cNvSpPr/>
          <p:nvPr/>
        </p:nvSpPr>
        <p:spPr>
          <a:xfrm>
            <a:off x="3218839" y="3370712"/>
            <a:ext cx="3136586" cy="105554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black"/>
                </a:solidFill>
              </a:rPr>
              <a:t>Her iki öğrencinin de başarı düzeyi aynıdır</a:t>
            </a:r>
            <a:r>
              <a:rPr lang="tr-TR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" y="5913494"/>
            <a:ext cx="8532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prstClr val="black"/>
                </a:solidFill>
              </a:rPr>
              <a:t>     </a:t>
            </a:r>
            <a:r>
              <a:rPr lang="tr-TR" sz="2000" b="1" dirty="0" smtClean="0">
                <a:solidFill>
                  <a:prstClr val="black"/>
                </a:solidFill>
              </a:rPr>
              <a:t>Bu </a:t>
            </a:r>
            <a:r>
              <a:rPr lang="tr-TR" sz="2000" b="1" dirty="0">
                <a:solidFill>
                  <a:prstClr val="black"/>
                </a:solidFill>
              </a:rPr>
              <a:t>şekilde düşünen </a:t>
            </a:r>
            <a:r>
              <a:rPr lang="tr-TR" sz="2000" b="1" dirty="0" smtClean="0">
                <a:solidFill>
                  <a:prstClr val="black"/>
                </a:solidFill>
              </a:rPr>
              <a:t>bir öğretmen </a:t>
            </a:r>
            <a:r>
              <a:rPr lang="tr-TR" sz="2000" b="1" dirty="0">
                <a:solidFill>
                  <a:prstClr val="black"/>
                </a:solidFill>
              </a:rPr>
              <a:t>yanlış bir değerlendirme yapmış olur.</a:t>
            </a:r>
          </a:p>
        </p:txBody>
      </p:sp>
      <p:sp>
        <p:nvSpPr>
          <p:cNvPr id="16" name="Çarpma 15"/>
          <p:cNvSpPr/>
          <p:nvPr/>
        </p:nvSpPr>
        <p:spPr>
          <a:xfrm>
            <a:off x="8368164" y="5465260"/>
            <a:ext cx="688593" cy="1241358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39" y="4715453"/>
            <a:ext cx="1793184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1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991475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altLang="tr-TR" sz="3200" noProof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Nİçİn Değerlendİrme YapIyoruz</a:t>
            </a:r>
            <a:r>
              <a:rPr lang="tr-TR" altLang="tr-TR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640960" cy="5473006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altLang="tr-TR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tr-TR" alt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Eğitimde değerlendirme türleri aynı zamanda yapılan</a:t>
            </a:r>
            <a:r>
              <a:rPr lang="tr-TR" altLang="tr-T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alt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değerlendirmelerin amaçlarını da ortaya koyar.</a:t>
            </a:r>
            <a:r>
              <a:rPr lang="tr-TR" alt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tr-TR" alt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tr-TR" altLang="tr-TR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Öğrencilerin ilgi ve yeteneklerinin tespit edilmesi</a:t>
            </a:r>
            <a:endParaRPr lang="tr-TR" altLang="tr-TR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Öğrenme eksikliklerinin belirlenmesi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Öğrencilerin başarısının değerlendirilmesi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Öğretim sürecinin değerlendirilmesi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Öğretim programlarının değerlendirilmesi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Öğretmen yeterlik ve performansının değerlendirilmesi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altLang="tr-TR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altLang="tr-TR" sz="2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736"/>
            <a:ext cx="8208912" cy="643659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r-TR" sz="2800" dirty="0" smtClean="0">
                <a:solidFill>
                  <a:srgbClr val="7030A0"/>
                </a:solidFill>
                <a:latin typeface="Arial Black" pitchFamily="34" charset="0"/>
              </a:rPr>
              <a:t>Eğitimde Ölçme ve Değerlendirme konularında yeterli bir öğretmenin: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Verdiği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puanların ne kadar hata içerdiği,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Bazı standart test puanlarının neyi ifade ettiği,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Yaptığı sınavın kapsamının uygunluk derecesi,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Soru yazma teknikleri, yazdığı soruları nasıl iyileştirebileceği,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Uyguladığı sınav sorularının teknik olarak nasıl analiz edebileceği,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Dersleriyle ilgili olarak soru bankalarını nasıl oluşturup kullanabileceği gibi konularda yeterli bilgi ve beceriye sahip olması gerekir.</a:t>
            </a:r>
          </a:p>
          <a:p>
            <a:r>
              <a:rPr lang="tr-TR" sz="2400" b="1" dirty="0" smtClean="0"/>
              <a:t>………</a:t>
            </a:r>
          </a:p>
          <a:p>
            <a:r>
              <a:rPr lang="tr-TR" sz="2400" b="1" dirty="0" smtClean="0"/>
              <a:t>……..</a:t>
            </a:r>
          </a:p>
          <a:p>
            <a:endParaRPr lang="tr-TR" sz="2400" b="1" dirty="0"/>
          </a:p>
          <a:p>
            <a:endParaRPr lang="tr-T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842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1"/>
            <a:ext cx="795798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8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b="1" cap="none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Eğitimde ölçme ve değerlendirmenin amacı nedir?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/>
          <a:lstStyle/>
          <a:p>
            <a:pPr marL="365125" lvl="0" indent="-255588" fontAlgn="base">
              <a:spcBef>
                <a:spcPts val="600"/>
              </a:spcBef>
              <a:spcAft>
                <a:spcPts val="60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alt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Öğrencilerin hazırbulunuşluk düzeyini belirlemek</a:t>
            </a:r>
          </a:p>
          <a:p>
            <a:pPr marL="365125" lvl="0" indent="-255588" fontAlgn="base">
              <a:spcBef>
                <a:spcPts val="600"/>
              </a:spcBef>
              <a:spcAft>
                <a:spcPts val="60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Öğrenme eksiklerinin ve nedenlerinin tespitini yapmak</a:t>
            </a:r>
          </a:p>
          <a:p>
            <a:pPr marL="365125" lvl="0" indent="-255588" fontAlgn="base">
              <a:spcBef>
                <a:spcPts val="600"/>
              </a:spcBef>
              <a:spcAft>
                <a:spcPts val="60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Öğrenci gelişimini izlemek,</a:t>
            </a:r>
          </a:p>
          <a:p>
            <a:pPr marL="365125" lvl="0" indent="-255588" fontAlgn="base">
              <a:spcBef>
                <a:spcPts val="600"/>
              </a:spcBef>
              <a:spcAft>
                <a:spcPts val="60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Öğretmene kendini tanıması ve öğretim yöntemlerinin ne derece yeterli olduğu konusunda geri bildirim sunmak,</a:t>
            </a:r>
          </a:p>
          <a:p>
            <a:pPr marL="365125" lvl="0" indent="-255588" fontAlgn="base">
              <a:spcBef>
                <a:spcPts val="600"/>
              </a:spcBef>
              <a:spcAft>
                <a:spcPts val="60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Öğretmeninin öğrenciyi tanımasını sağlamak,</a:t>
            </a:r>
            <a:endParaRPr lang="tr-TR" altLang="tr-T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25" lvl="0" indent="-255588" fontAlgn="base">
              <a:spcBef>
                <a:spcPts val="600"/>
              </a:spcBef>
              <a:spcAft>
                <a:spcPts val="60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Karar vermek </a:t>
            </a:r>
          </a:p>
          <a:p>
            <a:pPr marL="365125" lvl="0" indent="-255588" fontAlgn="base">
              <a:spcBef>
                <a:spcPts val="600"/>
              </a:spcBef>
              <a:spcAft>
                <a:spcPts val="60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alt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Eğitim sisteminin öğelerini geliştirmeye yönelik bilgi toplayarak eğitimin paydaşlarına etkili geri bildirimler vermek </a:t>
            </a: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vb.</a:t>
            </a:r>
            <a:endParaRPr lang="tr-TR" altLang="tr-T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7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20688"/>
            <a:ext cx="8300392" cy="3096344"/>
          </a:xfrm>
        </p:spPr>
        <p:txBody>
          <a:bodyPr>
            <a:normAutofit/>
          </a:bodyPr>
          <a:lstStyle/>
          <a:p>
            <a:r>
              <a:rPr lang="tr-TR" sz="2200" b="1" dirty="0"/>
              <a:t>Ölçme ve </a:t>
            </a:r>
            <a:r>
              <a:rPr lang="tr-TR" sz="2200" b="1" dirty="0" smtClean="0"/>
              <a:t>değerlendirme yoluyla </a:t>
            </a:r>
            <a:r>
              <a:rPr lang="tr-TR" sz="2200" b="1" dirty="0"/>
              <a:t>bilişsel </a:t>
            </a:r>
            <a:r>
              <a:rPr lang="tr-TR" sz="2200" b="1" dirty="0" smtClean="0"/>
              <a:t>davranışların (bilgilerin) yanında, </a:t>
            </a:r>
            <a:r>
              <a:rPr lang="tr-TR" sz="2200" b="1" dirty="0"/>
              <a:t>duyuşsal </a:t>
            </a:r>
            <a:r>
              <a:rPr lang="tr-TR" sz="2200" b="1" dirty="0" smtClean="0"/>
              <a:t>(tutumlar) ve </a:t>
            </a:r>
            <a:r>
              <a:rPr lang="tr-TR" sz="2200" b="1" dirty="0" err="1"/>
              <a:t>psiko</a:t>
            </a:r>
            <a:r>
              <a:rPr lang="tr-TR" sz="2200" b="1" dirty="0"/>
              <a:t>-motor </a:t>
            </a:r>
            <a:r>
              <a:rPr lang="tr-TR" sz="2200" b="1" dirty="0" smtClean="0"/>
              <a:t> (beceriler) davranışlar da ölçülmelidir</a:t>
            </a:r>
            <a:r>
              <a:rPr lang="tr-TR" sz="2200" b="1" dirty="0"/>
              <a:t>.</a:t>
            </a:r>
          </a:p>
          <a:p>
            <a:r>
              <a:rPr lang="tr-TR" sz="2200" b="1" dirty="0" smtClean="0"/>
              <a:t>Ölçme </a:t>
            </a:r>
            <a:r>
              <a:rPr lang="tr-TR" sz="2200" b="1" dirty="0"/>
              <a:t>ve </a:t>
            </a:r>
            <a:r>
              <a:rPr lang="tr-TR" sz="2200" b="1" dirty="0" smtClean="0"/>
              <a:t>değerlendirmede </a:t>
            </a:r>
            <a:r>
              <a:rPr lang="tr-TR" sz="2200" b="1" dirty="0"/>
              <a:t>yalnızca başarı </a:t>
            </a:r>
            <a:r>
              <a:rPr lang="tr-TR" sz="2200" b="1" dirty="0" smtClean="0"/>
              <a:t>testleri değil, alternatif değerlendirme yöntemlerini de kullanmalıdır.</a:t>
            </a:r>
          </a:p>
          <a:p>
            <a:r>
              <a:rPr lang="tr-TR" sz="2200" b="1" dirty="0" smtClean="0"/>
              <a:t>(</a:t>
            </a:r>
            <a:r>
              <a:rPr lang="tr-TR" sz="2200" b="1" dirty="0"/>
              <a:t>Örneğin</a:t>
            </a:r>
            <a:r>
              <a:rPr lang="tr-TR" sz="2200" b="1" dirty="0" smtClean="0"/>
              <a:t>: Sınıf içi </a:t>
            </a:r>
            <a:r>
              <a:rPr lang="tr-TR" sz="2200" b="1" dirty="0"/>
              <a:t>uygulama</a:t>
            </a:r>
            <a:r>
              <a:rPr lang="tr-TR" sz="2200" b="1" dirty="0" smtClean="0"/>
              <a:t>, performans değerlendirme, anket, mülakatlar, velilerle </a:t>
            </a:r>
            <a:r>
              <a:rPr lang="tr-TR" sz="2200" b="1" dirty="0"/>
              <a:t>yapılan </a:t>
            </a:r>
            <a:r>
              <a:rPr lang="tr-TR" sz="2200" b="1" dirty="0" smtClean="0"/>
              <a:t>görüşmeler gibi.)</a:t>
            </a:r>
            <a:endParaRPr lang="tr-TR" sz="2200" b="1" dirty="0"/>
          </a:p>
          <a:p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36357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6714"/>
            <a:ext cx="3960440" cy="2523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6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469"/>
            <a:ext cx="8686800" cy="6669360"/>
          </a:xfrm>
        </p:spPr>
        <p:txBody>
          <a:bodyPr>
            <a:normAutofit/>
          </a:bodyPr>
          <a:lstStyle/>
          <a:p>
            <a:r>
              <a:rPr lang="tr-TR" sz="2200" b="1" dirty="0" smtClean="0"/>
              <a:t>Bir dersin öğretiminde , dersi verecek öğretmenin dersin öğretimi ve değerlendirilmesiyle ilgili bazı kararlar vermesi gerekmektedir. </a:t>
            </a:r>
          </a:p>
          <a:p>
            <a:r>
              <a:rPr lang="tr-TR" sz="2200" b="1" u="sng" dirty="0" smtClean="0"/>
              <a:t>Bu kararlar aşağıdaki gibi konularla ilgilidir: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Öğrencilerin işlenecek konuyla ilgili ön bilgilerinin yeterliliğinin nasıl belirleneceği?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Öğrencilerin genel hazırbulunuşluk düzeyinin nasıl belirleneceği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Öğrencilerdeki öğrenme motivasyon düzeylerinin nasıl belirleneceği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Derste hangi konuların işleneceği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Belirlenen konuların hangi detayda işleneceği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Hangi öğretim yöntemlerinin kullanılacağı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Ne tür ödev ve projeler verileceği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Hangi uygulamaların yapılacağı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Öğrenci başarısını nasıl ölçüp değerlendirileceği ?</a:t>
            </a:r>
          </a:p>
          <a:p>
            <a:endParaRPr lang="tr-TR" sz="2200" b="1" dirty="0" smtClean="0"/>
          </a:p>
          <a:p>
            <a:endParaRPr lang="tr-TR" sz="2200" dirty="0" smtClean="0"/>
          </a:p>
        </p:txBody>
      </p:sp>
    </p:spTree>
    <p:extLst>
      <p:ext uri="{BB962C8B-B14F-4D97-AF65-F5344CB8AC3E}">
        <p14:creationId xmlns:p14="http://schemas.microsoft.com/office/powerpoint/2010/main" val="16537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395535" y="448575"/>
            <a:ext cx="4032449" cy="6192687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prstClr val="black"/>
                </a:solidFill>
              </a:rPr>
              <a:t>Eğitim hizmetinin daha kaliteli olabilmesi için çevre şartlarının kontrol altına alınıp düzenlenmesi </a:t>
            </a:r>
            <a:r>
              <a:rPr lang="tr-TR" sz="2400" b="1" dirty="0" smtClean="0">
                <a:solidFill>
                  <a:schemeClr val="tx1"/>
                </a:solidFill>
              </a:rPr>
              <a:t>gerekmektedir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Dikey Kaydırma 4"/>
          <p:cNvSpPr/>
          <p:nvPr/>
        </p:nvSpPr>
        <p:spPr>
          <a:xfrm flipH="1">
            <a:off x="4644008" y="475896"/>
            <a:ext cx="4129675" cy="6192687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prstClr val="black"/>
                </a:solidFill>
              </a:rPr>
              <a:t>Eğitim etkinliklerinin sistematik olması için eğitimde sistem yaklaşımı benimsenmiştir.</a:t>
            </a:r>
          </a:p>
          <a:p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altLang="tr-TR" sz="2800" b="1" cap="none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Eğitim-Öğretim Sürecinde Sistem Yaklaşımı</a:t>
            </a:r>
            <a:endParaRPr lang="tr-TR" sz="28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972343" y="1304132"/>
            <a:ext cx="7345363" cy="3960812"/>
            <a:chOff x="748" y="1207"/>
            <a:chExt cx="4627" cy="249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48" y="1570"/>
              <a:ext cx="1270" cy="952"/>
            </a:xfrm>
            <a:prstGeom prst="rect">
              <a:avLst/>
            </a:prstGeom>
            <a:solidFill>
              <a:srgbClr val="873624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GİRDİLER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Öğrenci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Öğretmen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Yönetim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Veli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Program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Ortam …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381" y="1570"/>
              <a:ext cx="1361" cy="952"/>
            </a:xfrm>
            <a:prstGeom prst="rect">
              <a:avLst/>
            </a:prstGeom>
            <a:solidFill>
              <a:srgbClr val="873624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SÜREÇ</a:t>
              </a:r>
              <a:br>
                <a:rPr kumimoji="0" lang="tr-TR" alt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</a:br>
              <a:r>
                <a:rPr kumimoji="0" lang="tr-TR" altLang="tr-T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Öğrenme-Öğretme</a:t>
              </a: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/>
              </a:r>
              <a:b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</a:b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Etkinlikleri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105" y="1570"/>
              <a:ext cx="1270" cy="952"/>
            </a:xfrm>
            <a:prstGeom prst="rect">
              <a:avLst/>
            </a:prstGeom>
            <a:solidFill>
              <a:srgbClr val="873624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ÇIKTILAR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Bilişsel dav.</a:t>
              </a:r>
              <a:endPara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Duyuşsal</a:t>
              </a:r>
              <a:r>
                <a:rPr kumimoji="0" lang="tr-TR" altLang="tr-T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 dav.</a:t>
              </a:r>
              <a:endPara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Psikomotor</a:t>
              </a:r>
              <a:r>
                <a:rPr kumimoji="0" lang="tr-TR" altLang="tr-T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 dav.</a:t>
              </a:r>
              <a:endPara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381" y="2976"/>
              <a:ext cx="1361" cy="726"/>
            </a:xfrm>
            <a:prstGeom prst="rect">
              <a:avLst/>
            </a:prstGeom>
            <a:solidFill>
              <a:srgbClr val="873624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DEĞERLENDİRME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Geleneksel Yöntemler</a:t>
              </a:r>
              <a:endPara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Alternatif Yöntemler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1383" y="3294"/>
              <a:ext cx="99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1383" y="2523"/>
              <a:ext cx="0" cy="77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018" y="1979"/>
              <a:ext cx="363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742" y="1979"/>
              <a:ext cx="363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3016" y="2523"/>
              <a:ext cx="0" cy="4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3742" y="3294"/>
              <a:ext cx="99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4740" y="2523"/>
              <a:ext cx="0" cy="81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785" y="1207"/>
              <a:ext cx="0" cy="36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1429" y="1207"/>
              <a:ext cx="335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1429" y="1207"/>
              <a:ext cx="0" cy="36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2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oho">
  <a:themeElements>
    <a:clrScheme name="Hasır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Cumb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0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1367</Words>
  <Application>Microsoft Office PowerPoint</Application>
  <PresentationFormat>Ekran Gösterisi (4:3)</PresentationFormat>
  <Paragraphs>247</Paragraphs>
  <Slides>41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30</vt:i4>
      </vt:variant>
      <vt:variant>
        <vt:lpstr>Slayt Başlıkları</vt:lpstr>
      </vt:variant>
      <vt:variant>
        <vt:i4>41</vt:i4>
      </vt:variant>
    </vt:vector>
  </HeadingPairs>
  <TitlesOfParts>
    <vt:vector size="87" baseType="lpstr">
      <vt:lpstr>Arial</vt:lpstr>
      <vt:lpstr>Arial Black</vt:lpstr>
      <vt:lpstr>Arial Rounded MT Bold</vt:lpstr>
      <vt:lpstr>Arial Unicode MS</vt:lpstr>
      <vt:lpstr>Calibri</vt:lpstr>
      <vt:lpstr>Candara</vt:lpstr>
      <vt:lpstr>Century Schoolbook</vt:lpstr>
      <vt:lpstr>Franklin Gothic Book</vt:lpstr>
      <vt:lpstr>Franklin Gothic Medium</vt:lpstr>
      <vt:lpstr>Lucida Sans Unicode</vt:lpstr>
      <vt:lpstr>Tahoma</vt:lpstr>
      <vt:lpstr>Times New Roman</vt:lpstr>
      <vt:lpstr>Trebuchet MS</vt:lpstr>
      <vt:lpstr>Tunga</vt:lpstr>
      <vt:lpstr>Wingdings</vt:lpstr>
      <vt:lpstr>Wingdings 2</vt:lpstr>
      <vt:lpstr>Ofis Teması</vt:lpstr>
      <vt:lpstr>Gezinti</vt:lpstr>
      <vt:lpstr>1_Gezinti</vt:lpstr>
      <vt:lpstr>2_Gezinti</vt:lpstr>
      <vt:lpstr>3_Gezinti</vt:lpstr>
      <vt:lpstr>4_Gezinti</vt:lpstr>
      <vt:lpstr>5_Gezinti</vt:lpstr>
      <vt:lpstr>6_Gezinti</vt:lpstr>
      <vt:lpstr>7_Gezinti</vt:lpstr>
      <vt:lpstr>Soho</vt:lpstr>
      <vt:lpstr>8_Gezinti</vt:lpstr>
      <vt:lpstr>9_Gezinti</vt:lpstr>
      <vt:lpstr>10_Gezinti</vt:lpstr>
      <vt:lpstr>11_Gezinti</vt:lpstr>
      <vt:lpstr>12_Gezinti</vt:lpstr>
      <vt:lpstr>13_Gezinti</vt:lpstr>
      <vt:lpstr>14_Gezinti</vt:lpstr>
      <vt:lpstr>15_Gezinti</vt:lpstr>
      <vt:lpstr>16_Gezinti</vt:lpstr>
      <vt:lpstr>17_Gezinti</vt:lpstr>
      <vt:lpstr>18_Gezinti</vt:lpstr>
      <vt:lpstr>Cumba</vt:lpstr>
      <vt:lpstr>19_Gezinti</vt:lpstr>
      <vt:lpstr>20_Gezinti</vt:lpstr>
      <vt:lpstr>21_Gezinti</vt:lpstr>
      <vt:lpstr>22_Gezinti</vt:lpstr>
      <vt:lpstr>23_Gezinti</vt:lpstr>
      <vt:lpstr>24_Gezinti</vt:lpstr>
      <vt:lpstr>25_Gezinti</vt:lpstr>
      <vt:lpstr>26_Gezinti</vt:lpstr>
      <vt:lpstr>PowerPoint Sunusu</vt:lpstr>
      <vt:lpstr>Neden Ölçme ve Değerlendİrme?</vt:lpstr>
      <vt:lpstr>PowerPoint Sunusu</vt:lpstr>
      <vt:lpstr>Nİçİn Değerlendİrme YapIyoruz?</vt:lpstr>
      <vt:lpstr>Eğitimde ölçme ve değerlendirmenin amacı nedir?</vt:lpstr>
      <vt:lpstr>PowerPoint Sunusu</vt:lpstr>
      <vt:lpstr>PowerPoint Sunusu</vt:lpstr>
      <vt:lpstr>PowerPoint Sunusu</vt:lpstr>
      <vt:lpstr>Eğitim-Öğretim Sürecinde Sistem Yaklaşımı</vt:lpstr>
      <vt:lpstr>Eğİtİmde sİstem yaklaşImI </vt:lpstr>
      <vt:lpstr>PowerPoint Sunusu</vt:lpstr>
      <vt:lpstr>PowerPoint Sunusu</vt:lpstr>
      <vt:lpstr>PowerPoint Sunusu</vt:lpstr>
      <vt:lpstr>PowerPoint Sunusu</vt:lpstr>
      <vt:lpstr>PowerPoint Sunusu</vt:lpstr>
      <vt:lpstr>Eğİtİm-ÖĞRETİMDE Verİmlİlİğİ Etkİleyen Faktörler</vt:lpstr>
      <vt:lpstr>PowerPoint Sunusu</vt:lpstr>
      <vt:lpstr>ÖĞRETMEN</vt:lpstr>
      <vt:lpstr>PowerPoint Sunusu</vt:lpstr>
      <vt:lpstr>PowerPoint Sunusu</vt:lpstr>
      <vt:lpstr>EĞİTİM VE ÖĞRETİM PROGRAMLARI</vt:lpstr>
      <vt:lpstr>ekonomİ</vt:lpstr>
      <vt:lpstr>YÖNETİM</vt:lpstr>
      <vt:lpstr>YÖNETİM</vt:lpstr>
      <vt:lpstr>MEB’nın 2023 bütçesi </vt:lpstr>
      <vt:lpstr>Eğİtİm Sİstemİnİn Süreç Öğesİ</vt:lpstr>
      <vt:lpstr>Eğİtİm Sİstemİnİn ÇIktI Öğesİ</vt:lpstr>
      <vt:lpstr>EĞİTİM SİSTEMİNde Ölçme ve Değerlendirmenin İşlevleri</vt:lpstr>
      <vt:lpstr>Eğİtİmde Program Gelİştİrme Sürecİnde Ölçme ve Değerlendİrmenİn Yerİ ve Önemİ</vt:lpstr>
      <vt:lpstr>PowerPoint Sunusu</vt:lpstr>
      <vt:lpstr>PowerPoint Sunusu</vt:lpstr>
      <vt:lpstr>PowerPoint Sunusu</vt:lpstr>
      <vt:lpstr>Eğİtİm DurumLARI: Öğrenme – Öğretme Süreci </vt:lpstr>
      <vt:lpstr>PowerPoint Sunusu</vt:lpstr>
      <vt:lpstr>Program Gelİştİrme Sürecİnde Süreklİlİk İlkesİ AÇISINDAN Ölçme ve Değerlendirmenin Yerİ ve Önemİ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 Station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Dante_Im</dc:creator>
  <cp:lastModifiedBy>TOSHİBA</cp:lastModifiedBy>
  <cp:revision>68</cp:revision>
  <dcterms:created xsi:type="dcterms:W3CDTF">2020-10-06T15:36:25Z</dcterms:created>
  <dcterms:modified xsi:type="dcterms:W3CDTF">2024-09-17T20:20:51Z</dcterms:modified>
</cp:coreProperties>
</file>